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7" d="100"/>
          <a:sy n="27" d="100"/>
        </p:scale>
        <p:origin x="102" y="786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6999"/>
                </a:lnTo>
                <a:close/>
              </a:path>
            </a:pathLst>
          </a:custGeom>
          <a:solidFill>
            <a:srgbClr val="949494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898034"/>
            <a:ext cx="18288000" cy="85090"/>
          </a:xfrm>
          <a:custGeom>
            <a:avLst/>
            <a:gdLst/>
            <a:ahLst/>
            <a:cxnLst/>
            <a:rect l="l" t="t" r="r" b="b"/>
            <a:pathLst>
              <a:path w="18288000" h="85090">
                <a:moveTo>
                  <a:pt x="18288000" y="84796"/>
                </a:moveTo>
                <a:lnTo>
                  <a:pt x="0" y="33365"/>
                </a:lnTo>
                <a:lnTo>
                  <a:pt x="0" y="0"/>
                </a:lnTo>
                <a:lnTo>
                  <a:pt x="18288000" y="51430"/>
                </a:lnTo>
                <a:lnTo>
                  <a:pt x="18288000" y="84796"/>
                </a:lnTo>
                <a:close/>
              </a:path>
            </a:pathLst>
          </a:custGeom>
          <a:solidFill>
            <a:srgbClr val="8BC7F1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2401004"/>
            <a:ext cx="18288000" cy="85090"/>
          </a:xfrm>
          <a:custGeom>
            <a:avLst/>
            <a:gdLst/>
            <a:ahLst/>
            <a:cxnLst/>
            <a:rect l="l" t="t" r="r" b="b"/>
            <a:pathLst>
              <a:path w="18288000" h="85089">
                <a:moveTo>
                  <a:pt x="18288000" y="84787"/>
                </a:moveTo>
                <a:lnTo>
                  <a:pt x="0" y="33045"/>
                </a:lnTo>
                <a:lnTo>
                  <a:pt x="0" y="0"/>
                </a:lnTo>
                <a:lnTo>
                  <a:pt x="18288000" y="51430"/>
                </a:lnTo>
                <a:lnTo>
                  <a:pt x="18288000" y="84787"/>
                </a:lnTo>
                <a:close/>
              </a:path>
            </a:pathLst>
          </a:custGeom>
          <a:solidFill>
            <a:srgbClr val="8BC7F1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3903653"/>
            <a:ext cx="18288000" cy="85725"/>
          </a:xfrm>
          <a:custGeom>
            <a:avLst/>
            <a:gdLst/>
            <a:ahLst/>
            <a:cxnLst/>
            <a:rect l="l" t="t" r="r" b="b"/>
            <a:pathLst>
              <a:path w="18288000" h="85725">
                <a:moveTo>
                  <a:pt x="18288000" y="85107"/>
                </a:moveTo>
                <a:lnTo>
                  <a:pt x="0" y="33365"/>
                </a:lnTo>
                <a:lnTo>
                  <a:pt x="0" y="0"/>
                </a:lnTo>
                <a:lnTo>
                  <a:pt x="18288000" y="51742"/>
                </a:lnTo>
                <a:lnTo>
                  <a:pt x="18288000" y="85107"/>
                </a:lnTo>
                <a:close/>
              </a:path>
            </a:pathLst>
          </a:custGeom>
          <a:solidFill>
            <a:srgbClr val="8BC7F1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0" y="5406623"/>
            <a:ext cx="18288000" cy="85725"/>
          </a:xfrm>
          <a:custGeom>
            <a:avLst/>
            <a:gdLst/>
            <a:ahLst/>
            <a:cxnLst/>
            <a:rect l="l" t="t" r="r" b="b"/>
            <a:pathLst>
              <a:path w="18288000" h="85725">
                <a:moveTo>
                  <a:pt x="18288000" y="85107"/>
                </a:moveTo>
                <a:lnTo>
                  <a:pt x="0" y="33365"/>
                </a:lnTo>
                <a:lnTo>
                  <a:pt x="0" y="0"/>
                </a:lnTo>
                <a:lnTo>
                  <a:pt x="18288000" y="51742"/>
                </a:lnTo>
                <a:lnTo>
                  <a:pt x="18288000" y="85107"/>
                </a:lnTo>
                <a:close/>
              </a:path>
            </a:pathLst>
          </a:custGeom>
          <a:solidFill>
            <a:srgbClr val="8BC7F1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6909592"/>
            <a:ext cx="18288000" cy="85725"/>
          </a:xfrm>
          <a:custGeom>
            <a:avLst/>
            <a:gdLst/>
            <a:ahLst/>
            <a:cxnLst/>
            <a:rect l="l" t="t" r="r" b="b"/>
            <a:pathLst>
              <a:path w="18288000" h="85725">
                <a:moveTo>
                  <a:pt x="18288000" y="85107"/>
                </a:moveTo>
                <a:lnTo>
                  <a:pt x="0" y="33365"/>
                </a:lnTo>
                <a:lnTo>
                  <a:pt x="0" y="0"/>
                </a:lnTo>
                <a:lnTo>
                  <a:pt x="18288000" y="51742"/>
                </a:lnTo>
                <a:lnTo>
                  <a:pt x="18288000" y="85107"/>
                </a:lnTo>
                <a:close/>
              </a:path>
            </a:pathLst>
          </a:custGeom>
          <a:solidFill>
            <a:srgbClr val="8BC7F1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0" y="8412563"/>
            <a:ext cx="18288000" cy="85725"/>
          </a:xfrm>
          <a:custGeom>
            <a:avLst/>
            <a:gdLst/>
            <a:ahLst/>
            <a:cxnLst/>
            <a:rect l="l" t="t" r="r" b="b"/>
            <a:pathLst>
              <a:path w="18288000" h="85725">
                <a:moveTo>
                  <a:pt x="18288000" y="85107"/>
                </a:moveTo>
                <a:lnTo>
                  <a:pt x="0" y="33365"/>
                </a:lnTo>
                <a:lnTo>
                  <a:pt x="0" y="0"/>
                </a:lnTo>
                <a:lnTo>
                  <a:pt x="18288000" y="51742"/>
                </a:lnTo>
                <a:lnTo>
                  <a:pt x="18288000" y="85107"/>
                </a:lnTo>
                <a:close/>
              </a:path>
            </a:pathLst>
          </a:custGeom>
          <a:solidFill>
            <a:srgbClr val="8BC7F1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0" y="9915153"/>
            <a:ext cx="18288000" cy="85725"/>
          </a:xfrm>
          <a:custGeom>
            <a:avLst/>
            <a:gdLst/>
            <a:ahLst/>
            <a:cxnLst/>
            <a:rect l="l" t="t" r="r" b="b"/>
            <a:pathLst>
              <a:path w="18288000" h="85725">
                <a:moveTo>
                  <a:pt x="18288000" y="85116"/>
                </a:moveTo>
                <a:lnTo>
                  <a:pt x="0" y="33686"/>
                </a:lnTo>
                <a:lnTo>
                  <a:pt x="0" y="0"/>
                </a:lnTo>
                <a:lnTo>
                  <a:pt x="18288000" y="51742"/>
                </a:lnTo>
                <a:lnTo>
                  <a:pt x="18288000" y="85116"/>
                </a:lnTo>
                <a:close/>
              </a:path>
            </a:pathLst>
          </a:custGeom>
          <a:solidFill>
            <a:srgbClr val="8BC7F1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0" y="931400"/>
            <a:ext cx="18288000" cy="1521460"/>
          </a:xfrm>
          <a:custGeom>
            <a:avLst/>
            <a:gdLst/>
            <a:ahLst/>
            <a:cxnLst/>
            <a:rect l="l" t="t" r="r" b="b"/>
            <a:pathLst>
              <a:path w="18288000" h="1521460">
                <a:moveTo>
                  <a:pt x="18288000" y="1521034"/>
                </a:moveTo>
                <a:lnTo>
                  <a:pt x="0" y="1469604"/>
                </a:lnTo>
                <a:lnTo>
                  <a:pt x="0" y="0"/>
                </a:lnTo>
                <a:lnTo>
                  <a:pt x="18288000" y="51430"/>
                </a:lnTo>
                <a:lnTo>
                  <a:pt x="18288000" y="1521034"/>
                </a:lnTo>
                <a:close/>
              </a:path>
            </a:pathLst>
          </a:custGeom>
          <a:solidFill>
            <a:srgbClr val="FAFAFA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0" y="9948840"/>
            <a:ext cx="18288000" cy="338455"/>
          </a:xfrm>
          <a:custGeom>
            <a:avLst/>
            <a:gdLst/>
            <a:ahLst/>
            <a:cxnLst/>
            <a:rect l="l" t="t" r="r" b="b"/>
            <a:pathLst>
              <a:path w="18288000" h="338454">
                <a:moveTo>
                  <a:pt x="18288000" y="338159"/>
                </a:moveTo>
                <a:lnTo>
                  <a:pt x="0" y="338159"/>
                </a:lnTo>
                <a:lnTo>
                  <a:pt x="0" y="0"/>
                </a:lnTo>
                <a:lnTo>
                  <a:pt x="18288000" y="51430"/>
                </a:lnTo>
                <a:lnTo>
                  <a:pt x="18288000" y="338159"/>
                </a:lnTo>
                <a:close/>
              </a:path>
            </a:pathLst>
          </a:custGeom>
          <a:solidFill>
            <a:srgbClr val="FAFAFA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0" y="0"/>
            <a:ext cx="18288000" cy="949960"/>
          </a:xfrm>
          <a:custGeom>
            <a:avLst/>
            <a:gdLst/>
            <a:ahLst/>
            <a:cxnLst/>
            <a:rect l="l" t="t" r="r" b="b"/>
            <a:pathLst>
              <a:path w="18288000" h="949960">
                <a:moveTo>
                  <a:pt x="18288000" y="949464"/>
                </a:moveTo>
                <a:lnTo>
                  <a:pt x="0" y="898034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949464"/>
                </a:lnTo>
                <a:close/>
              </a:path>
            </a:pathLst>
          </a:custGeom>
          <a:solidFill>
            <a:srgbClr val="FAFAFA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g object 27"/>
          <p:cNvSpPr/>
          <p:nvPr/>
        </p:nvSpPr>
        <p:spPr>
          <a:xfrm>
            <a:off x="0" y="3937024"/>
            <a:ext cx="18288000" cy="3024505"/>
          </a:xfrm>
          <a:custGeom>
            <a:avLst/>
            <a:gdLst/>
            <a:ahLst/>
            <a:cxnLst/>
            <a:rect l="l" t="t" r="r" b="b"/>
            <a:pathLst>
              <a:path w="18288000" h="3024504">
                <a:moveTo>
                  <a:pt x="18287988" y="1554708"/>
                </a:moveTo>
                <a:lnTo>
                  <a:pt x="0" y="1502968"/>
                </a:lnTo>
                <a:lnTo>
                  <a:pt x="0" y="2972574"/>
                </a:lnTo>
                <a:lnTo>
                  <a:pt x="18287988" y="3024314"/>
                </a:lnTo>
                <a:lnTo>
                  <a:pt x="18287988" y="1554708"/>
                </a:lnTo>
                <a:close/>
              </a:path>
              <a:path w="18288000" h="3024504">
                <a:moveTo>
                  <a:pt x="18287988" y="51739"/>
                </a:moveTo>
                <a:lnTo>
                  <a:pt x="0" y="0"/>
                </a:lnTo>
                <a:lnTo>
                  <a:pt x="0" y="1469605"/>
                </a:lnTo>
                <a:lnTo>
                  <a:pt x="18287988" y="1521345"/>
                </a:lnTo>
                <a:lnTo>
                  <a:pt x="18287988" y="51739"/>
                </a:lnTo>
                <a:close/>
              </a:path>
            </a:pathLst>
          </a:custGeom>
          <a:solidFill>
            <a:srgbClr val="FAFAFA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g object 28"/>
          <p:cNvSpPr/>
          <p:nvPr/>
        </p:nvSpPr>
        <p:spPr>
          <a:xfrm>
            <a:off x="0" y="8445928"/>
            <a:ext cx="18288000" cy="1521460"/>
          </a:xfrm>
          <a:custGeom>
            <a:avLst/>
            <a:gdLst/>
            <a:ahLst/>
            <a:cxnLst/>
            <a:rect l="l" t="t" r="r" b="b"/>
            <a:pathLst>
              <a:path w="18288000" h="1521459">
                <a:moveTo>
                  <a:pt x="18288000" y="1520967"/>
                </a:moveTo>
                <a:lnTo>
                  <a:pt x="0" y="1469224"/>
                </a:lnTo>
                <a:lnTo>
                  <a:pt x="0" y="0"/>
                </a:lnTo>
                <a:lnTo>
                  <a:pt x="18288000" y="51742"/>
                </a:lnTo>
                <a:lnTo>
                  <a:pt x="18288000" y="1520967"/>
                </a:lnTo>
                <a:close/>
              </a:path>
            </a:pathLst>
          </a:custGeom>
          <a:solidFill>
            <a:srgbClr val="FAFAFA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g object 29"/>
          <p:cNvSpPr/>
          <p:nvPr/>
        </p:nvSpPr>
        <p:spPr>
          <a:xfrm>
            <a:off x="0" y="2434049"/>
            <a:ext cx="18288000" cy="1521460"/>
          </a:xfrm>
          <a:custGeom>
            <a:avLst/>
            <a:gdLst/>
            <a:ahLst/>
            <a:cxnLst/>
            <a:rect l="l" t="t" r="r" b="b"/>
            <a:pathLst>
              <a:path w="18288000" h="1521460">
                <a:moveTo>
                  <a:pt x="18288000" y="1521346"/>
                </a:moveTo>
                <a:lnTo>
                  <a:pt x="0" y="1469604"/>
                </a:lnTo>
                <a:lnTo>
                  <a:pt x="0" y="0"/>
                </a:lnTo>
                <a:lnTo>
                  <a:pt x="18288000" y="51742"/>
                </a:lnTo>
                <a:lnTo>
                  <a:pt x="18288000" y="1521346"/>
                </a:lnTo>
                <a:close/>
              </a:path>
            </a:pathLst>
          </a:custGeom>
          <a:solidFill>
            <a:srgbClr val="FAFAFA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g object 30"/>
          <p:cNvSpPr/>
          <p:nvPr/>
        </p:nvSpPr>
        <p:spPr>
          <a:xfrm>
            <a:off x="0" y="6942959"/>
            <a:ext cx="18288000" cy="1521460"/>
          </a:xfrm>
          <a:custGeom>
            <a:avLst/>
            <a:gdLst/>
            <a:ahLst/>
            <a:cxnLst/>
            <a:rect l="l" t="t" r="r" b="b"/>
            <a:pathLst>
              <a:path w="18288000" h="1521459">
                <a:moveTo>
                  <a:pt x="18288000" y="1521346"/>
                </a:moveTo>
                <a:lnTo>
                  <a:pt x="0" y="1469604"/>
                </a:lnTo>
                <a:lnTo>
                  <a:pt x="0" y="0"/>
                </a:lnTo>
                <a:lnTo>
                  <a:pt x="18288000" y="51742"/>
                </a:lnTo>
                <a:lnTo>
                  <a:pt x="18288000" y="1521346"/>
                </a:lnTo>
                <a:close/>
              </a:path>
            </a:pathLst>
          </a:custGeom>
          <a:solidFill>
            <a:srgbClr val="FAFAFA">
              <a:alpha val="37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g object 31"/>
          <p:cNvSpPr/>
          <p:nvPr/>
        </p:nvSpPr>
        <p:spPr>
          <a:xfrm>
            <a:off x="1223492" y="7892300"/>
            <a:ext cx="2040889" cy="1354455"/>
          </a:xfrm>
          <a:custGeom>
            <a:avLst/>
            <a:gdLst/>
            <a:ahLst/>
            <a:cxnLst/>
            <a:rect l="l" t="t" r="r" b="b"/>
            <a:pathLst>
              <a:path w="2040889" h="1354454">
                <a:moveTo>
                  <a:pt x="757580" y="693547"/>
                </a:moveTo>
                <a:lnTo>
                  <a:pt x="729462" y="626021"/>
                </a:lnTo>
                <a:lnTo>
                  <a:pt x="692632" y="587502"/>
                </a:lnTo>
                <a:lnTo>
                  <a:pt x="342582" y="237185"/>
                </a:lnTo>
                <a:lnTo>
                  <a:pt x="202298" y="97320"/>
                </a:lnTo>
                <a:lnTo>
                  <a:pt x="171132" y="68287"/>
                </a:lnTo>
                <a:lnTo>
                  <a:pt x="136753" y="43865"/>
                </a:lnTo>
                <a:lnTo>
                  <a:pt x="107784" y="33337"/>
                </a:lnTo>
                <a:lnTo>
                  <a:pt x="79883" y="34048"/>
                </a:lnTo>
                <a:lnTo>
                  <a:pt x="29895" y="63500"/>
                </a:lnTo>
                <a:lnTo>
                  <a:pt x="520" y="113474"/>
                </a:lnTo>
                <a:lnTo>
                  <a:pt x="0" y="141236"/>
                </a:lnTo>
                <a:lnTo>
                  <a:pt x="11379" y="170040"/>
                </a:lnTo>
                <a:lnTo>
                  <a:pt x="39484" y="208419"/>
                </a:lnTo>
                <a:lnTo>
                  <a:pt x="71856" y="243662"/>
                </a:lnTo>
                <a:lnTo>
                  <a:pt x="107188" y="279450"/>
                </a:lnTo>
                <a:lnTo>
                  <a:pt x="142633" y="315125"/>
                </a:lnTo>
                <a:lnTo>
                  <a:pt x="178155" y="350710"/>
                </a:lnTo>
                <a:lnTo>
                  <a:pt x="320548" y="492772"/>
                </a:lnTo>
                <a:lnTo>
                  <a:pt x="518718" y="691134"/>
                </a:lnTo>
                <a:lnTo>
                  <a:pt x="497687" y="713752"/>
                </a:lnTo>
                <a:lnTo>
                  <a:pt x="478294" y="734733"/>
                </a:lnTo>
                <a:lnTo>
                  <a:pt x="459816" y="754456"/>
                </a:lnTo>
                <a:lnTo>
                  <a:pt x="441540" y="773303"/>
                </a:lnTo>
                <a:lnTo>
                  <a:pt x="404634" y="810298"/>
                </a:lnTo>
                <a:lnTo>
                  <a:pt x="145948" y="1069035"/>
                </a:lnTo>
                <a:lnTo>
                  <a:pt x="72250" y="1143165"/>
                </a:lnTo>
                <a:lnTo>
                  <a:pt x="39801" y="1178306"/>
                </a:lnTo>
                <a:lnTo>
                  <a:pt x="11557" y="1216609"/>
                </a:lnTo>
                <a:lnTo>
                  <a:pt x="38" y="1245438"/>
                </a:lnTo>
                <a:lnTo>
                  <a:pt x="635" y="1273187"/>
                </a:lnTo>
                <a:lnTo>
                  <a:pt x="29857" y="1323213"/>
                </a:lnTo>
                <a:lnTo>
                  <a:pt x="79489" y="1353134"/>
                </a:lnTo>
                <a:lnTo>
                  <a:pt x="107327" y="1353921"/>
                </a:lnTo>
                <a:lnTo>
                  <a:pt x="136321" y="1343279"/>
                </a:lnTo>
                <a:lnTo>
                  <a:pt x="170675" y="1318729"/>
                </a:lnTo>
                <a:lnTo>
                  <a:pt x="201866" y="1289685"/>
                </a:lnTo>
                <a:lnTo>
                  <a:pt x="236982" y="1254747"/>
                </a:lnTo>
                <a:lnTo>
                  <a:pt x="377228" y="1114856"/>
                </a:lnTo>
                <a:lnTo>
                  <a:pt x="692340" y="799642"/>
                </a:lnTo>
                <a:lnTo>
                  <a:pt x="711479" y="780973"/>
                </a:lnTo>
                <a:lnTo>
                  <a:pt x="720686" y="771347"/>
                </a:lnTo>
                <a:lnTo>
                  <a:pt x="729170" y="761161"/>
                </a:lnTo>
                <a:lnTo>
                  <a:pt x="750455" y="726020"/>
                </a:lnTo>
                <a:lnTo>
                  <a:pt x="757580" y="693547"/>
                </a:lnTo>
                <a:close/>
              </a:path>
              <a:path w="2040889" h="1354454">
                <a:moveTo>
                  <a:pt x="1437982" y="693547"/>
                </a:moveTo>
                <a:lnTo>
                  <a:pt x="1409852" y="626021"/>
                </a:lnTo>
                <a:lnTo>
                  <a:pt x="1373035" y="587502"/>
                </a:lnTo>
                <a:lnTo>
                  <a:pt x="1022985" y="237185"/>
                </a:lnTo>
                <a:lnTo>
                  <a:pt x="882700" y="97320"/>
                </a:lnTo>
                <a:lnTo>
                  <a:pt x="851522" y="68287"/>
                </a:lnTo>
                <a:lnTo>
                  <a:pt x="817156" y="43865"/>
                </a:lnTo>
                <a:lnTo>
                  <a:pt x="788187" y="33337"/>
                </a:lnTo>
                <a:lnTo>
                  <a:pt x="760272" y="34048"/>
                </a:lnTo>
                <a:lnTo>
                  <a:pt x="710298" y="63500"/>
                </a:lnTo>
                <a:lnTo>
                  <a:pt x="680923" y="113474"/>
                </a:lnTo>
                <a:lnTo>
                  <a:pt x="680389" y="141236"/>
                </a:lnTo>
                <a:lnTo>
                  <a:pt x="691769" y="170040"/>
                </a:lnTo>
                <a:lnTo>
                  <a:pt x="719886" y="208419"/>
                </a:lnTo>
                <a:lnTo>
                  <a:pt x="752259" y="243662"/>
                </a:lnTo>
                <a:lnTo>
                  <a:pt x="787577" y="279450"/>
                </a:lnTo>
                <a:lnTo>
                  <a:pt x="823023" y="315125"/>
                </a:lnTo>
                <a:lnTo>
                  <a:pt x="858558" y="350710"/>
                </a:lnTo>
                <a:lnTo>
                  <a:pt x="1000937" y="492772"/>
                </a:lnTo>
                <a:lnTo>
                  <a:pt x="1199121" y="691134"/>
                </a:lnTo>
                <a:lnTo>
                  <a:pt x="1178077" y="713752"/>
                </a:lnTo>
                <a:lnTo>
                  <a:pt x="1158671" y="734733"/>
                </a:lnTo>
                <a:lnTo>
                  <a:pt x="1140193" y="754456"/>
                </a:lnTo>
                <a:lnTo>
                  <a:pt x="1121943" y="773303"/>
                </a:lnTo>
                <a:lnTo>
                  <a:pt x="1085024" y="810298"/>
                </a:lnTo>
                <a:lnTo>
                  <a:pt x="826350" y="1069035"/>
                </a:lnTo>
                <a:lnTo>
                  <a:pt x="752652" y="1143165"/>
                </a:lnTo>
                <a:lnTo>
                  <a:pt x="720204" y="1178306"/>
                </a:lnTo>
                <a:lnTo>
                  <a:pt x="691946" y="1216609"/>
                </a:lnTo>
                <a:lnTo>
                  <a:pt x="680427" y="1245438"/>
                </a:lnTo>
                <a:lnTo>
                  <a:pt x="681037" y="1273187"/>
                </a:lnTo>
                <a:lnTo>
                  <a:pt x="710260" y="1323213"/>
                </a:lnTo>
                <a:lnTo>
                  <a:pt x="759879" y="1353134"/>
                </a:lnTo>
                <a:lnTo>
                  <a:pt x="787717" y="1353921"/>
                </a:lnTo>
                <a:lnTo>
                  <a:pt x="816724" y="1343279"/>
                </a:lnTo>
                <a:lnTo>
                  <a:pt x="851065" y="1318729"/>
                </a:lnTo>
                <a:lnTo>
                  <a:pt x="882269" y="1289685"/>
                </a:lnTo>
                <a:lnTo>
                  <a:pt x="917371" y="1254747"/>
                </a:lnTo>
                <a:lnTo>
                  <a:pt x="1057630" y="1114856"/>
                </a:lnTo>
                <a:lnTo>
                  <a:pt x="1372743" y="799642"/>
                </a:lnTo>
                <a:lnTo>
                  <a:pt x="1391869" y="780973"/>
                </a:lnTo>
                <a:lnTo>
                  <a:pt x="1401089" y="771347"/>
                </a:lnTo>
                <a:lnTo>
                  <a:pt x="1409573" y="761161"/>
                </a:lnTo>
                <a:lnTo>
                  <a:pt x="1430845" y="726020"/>
                </a:lnTo>
                <a:lnTo>
                  <a:pt x="1437982" y="693547"/>
                </a:lnTo>
                <a:close/>
              </a:path>
              <a:path w="2040889" h="1354454">
                <a:moveTo>
                  <a:pt x="2040597" y="660209"/>
                </a:moveTo>
                <a:lnTo>
                  <a:pt x="2012467" y="592670"/>
                </a:lnTo>
                <a:lnTo>
                  <a:pt x="1975637" y="554151"/>
                </a:lnTo>
                <a:lnTo>
                  <a:pt x="1625587" y="203835"/>
                </a:lnTo>
                <a:lnTo>
                  <a:pt x="1485315" y="63969"/>
                </a:lnTo>
                <a:lnTo>
                  <a:pt x="1454137" y="34937"/>
                </a:lnTo>
                <a:lnTo>
                  <a:pt x="1419771" y="10515"/>
                </a:lnTo>
                <a:lnTo>
                  <a:pt x="1390789" y="0"/>
                </a:lnTo>
                <a:lnTo>
                  <a:pt x="1362887" y="698"/>
                </a:lnTo>
                <a:lnTo>
                  <a:pt x="1312900" y="30149"/>
                </a:lnTo>
                <a:lnTo>
                  <a:pt x="1283538" y="80124"/>
                </a:lnTo>
                <a:lnTo>
                  <a:pt x="1283004" y="107886"/>
                </a:lnTo>
                <a:lnTo>
                  <a:pt x="1294384" y="136690"/>
                </a:lnTo>
                <a:lnTo>
                  <a:pt x="1322501" y="175082"/>
                </a:lnTo>
                <a:lnTo>
                  <a:pt x="1354861" y="210312"/>
                </a:lnTo>
                <a:lnTo>
                  <a:pt x="1390192" y="246100"/>
                </a:lnTo>
                <a:lnTo>
                  <a:pt x="1425638" y="281787"/>
                </a:lnTo>
                <a:lnTo>
                  <a:pt x="1461160" y="317373"/>
                </a:lnTo>
                <a:lnTo>
                  <a:pt x="1603552" y="459422"/>
                </a:lnTo>
                <a:lnTo>
                  <a:pt x="1801723" y="657783"/>
                </a:lnTo>
                <a:lnTo>
                  <a:pt x="1780679" y="680415"/>
                </a:lnTo>
                <a:lnTo>
                  <a:pt x="1761286" y="701408"/>
                </a:lnTo>
                <a:lnTo>
                  <a:pt x="1742808" y="721131"/>
                </a:lnTo>
                <a:lnTo>
                  <a:pt x="1724558" y="739952"/>
                </a:lnTo>
                <a:lnTo>
                  <a:pt x="1687639" y="776947"/>
                </a:lnTo>
                <a:lnTo>
                  <a:pt x="1428965" y="1035685"/>
                </a:lnTo>
                <a:lnTo>
                  <a:pt x="1355267" y="1109814"/>
                </a:lnTo>
                <a:lnTo>
                  <a:pt x="1322806" y="1144955"/>
                </a:lnTo>
                <a:lnTo>
                  <a:pt x="1294561" y="1183259"/>
                </a:lnTo>
                <a:lnTo>
                  <a:pt x="1283042" y="1212088"/>
                </a:lnTo>
                <a:lnTo>
                  <a:pt x="1283652" y="1239850"/>
                </a:lnTo>
                <a:lnTo>
                  <a:pt x="1312875" y="1289862"/>
                </a:lnTo>
                <a:lnTo>
                  <a:pt x="1362494" y="1319784"/>
                </a:lnTo>
                <a:lnTo>
                  <a:pt x="1390332" y="1320571"/>
                </a:lnTo>
                <a:lnTo>
                  <a:pt x="1419339" y="1309928"/>
                </a:lnTo>
                <a:lnTo>
                  <a:pt x="1453680" y="1285379"/>
                </a:lnTo>
                <a:lnTo>
                  <a:pt x="1484884" y="1256334"/>
                </a:lnTo>
                <a:lnTo>
                  <a:pt x="1519986" y="1221409"/>
                </a:lnTo>
                <a:lnTo>
                  <a:pt x="1660232" y="1081506"/>
                </a:lnTo>
                <a:lnTo>
                  <a:pt x="1975358" y="766292"/>
                </a:lnTo>
                <a:lnTo>
                  <a:pt x="1994484" y="747623"/>
                </a:lnTo>
                <a:lnTo>
                  <a:pt x="2003691" y="737997"/>
                </a:lnTo>
                <a:lnTo>
                  <a:pt x="2012188" y="727811"/>
                </a:lnTo>
                <a:lnTo>
                  <a:pt x="2033460" y="692670"/>
                </a:lnTo>
                <a:lnTo>
                  <a:pt x="2040597" y="660209"/>
                </a:lnTo>
                <a:close/>
              </a:path>
            </a:pathLst>
          </a:custGeom>
          <a:solidFill>
            <a:srgbClr val="FB089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2" name="bg object 3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51877" y="1738325"/>
            <a:ext cx="2781299" cy="1971674"/>
          </a:xfrm>
          <a:prstGeom prst="rect">
            <a:avLst/>
          </a:prstGeom>
        </p:spPr>
      </p:pic>
      <p:sp>
        <p:nvSpPr>
          <p:cNvPr id="33" name="bg object 33"/>
          <p:cNvSpPr/>
          <p:nvPr/>
        </p:nvSpPr>
        <p:spPr>
          <a:xfrm>
            <a:off x="14915719" y="1358073"/>
            <a:ext cx="2040889" cy="1354455"/>
          </a:xfrm>
          <a:custGeom>
            <a:avLst/>
            <a:gdLst/>
            <a:ahLst/>
            <a:cxnLst/>
            <a:rect l="l" t="t" r="r" b="b"/>
            <a:pathLst>
              <a:path w="2040890" h="1354455">
                <a:moveTo>
                  <a:pt x="757593" y="693559"/>
                </a:moveTo>
                <a:lnTo>
                  <a:pt x="729475" y="626021"/>
                </a:lnTo>
                <a:lnTo>
                  <a:pt x="692645" y="587514"/>
                </a:lnTo>
                <a:lnTo>
                  <a:pt x="342595" y="237197"/>
                </a:lnTo>
                <a:lnTo>
                  <a:pt x="202311" y="97320"/>
                </a:lnTo>
                <a:lnTo>
                  <a:pt x="171145" y="68300"/>
                </a:lnTo>
                <a:lnTo>
                  <a:pt x="136766" y="43878"/>
                </a:lnTo>
                <a:lnTo>
                  <a:pt x="107797" y="33350"/>
                </a:lnTo>
                <a:lnTo>
                  <a:pt x="79895" y="34048"/>
                </a:lnTo>
                <a:lnTo>
                  <a:pt x="29908" y="63512"/>
                </a:lnTo>
                <a:lnTo>
                  <a:pt x="533" y="113487"/>
                </a:lnTo>
                <a:lnTo>
                  <a:pt x="0" y="141236"/>
                </a:lnTo>
                <a:lnTo>
                  <a:pt x="11379" y="170053"/>
                </a:lnTo>
                <a:lnTo>
                  <a:pt x="39497" y="208432"/>
                </a:lnTo>
                <a:lnTo>
                  <a:pt x="71869" y="243674"/>
                </a:lnTo>
                <a:lnTo>
                  <a:pt x="107200" y="279463"/>
                </a:lnTo>
                <a:lnTo>
                  <a:pt x="142633" y="315137"/>
                </a:lnTo>
                <a:lnTo>
                  <a:pt x="178168" y="350723"/>
                </a:lnTo>
                <a:lnTo>
                  <a:pt x="320548" y="492785"/>
                </a:lnTo>
                <a:lnTo>
                  <a:pt x="518731" y="691146"/>
                </a:lnTo>
                <a:lnTo>
                  <a:pt x="497687" y="713752"/>
                </a:lnTo>
                <a:lnTo>
                  <a:pt x="478294" y="734745"/>
                </a:lnTo>
                <a:lnTo>
                  <a:pt x="459828" y="754468"/>
                </a:lnTo>
                <a:lnTo>
                  <a:pt x="441553" y="773303"/>
                </a:lnTo>
                <a:lnTo>
                  <a:pt x="404647" y="810310"/>
                </a:lnTo>
                <a:lnTo>
                  <a:pt x="145961" y="1069035"/>
                </a:lnTo>
                <a:lnTo>
                  <a:pt x="72263" y="1143165"/>
                </a:lnTo>
                <a:lnTo>
                  <a:pt x="39814" y="1178318"/>
                </a:lnTo>
                <a:lnTo>
                  <a:pt x="11569" y="1216609"/>
                </a:lnTo>
                <a:lnTo>
                  <a:pt x="38" y="1245450"/>
                </a:lnTo>
                <a:lnTo>
                  <a:pt x="647" y="1273200"/>
                </a:lnTo>
                <a:lnTo>
                  <a:pt x="29870" y="1323225"/>
                </a:lnTo>
                <a:lnTo>
                  <a:pt x="79502" y="1353134"/>
                </a:lnTo>
                <a:lnTo>
                  <a:pt x="107327" y="1353934"/>
                </a:lnTo>
                <a:lnTo>
                  <a:pt x="136334" y="1343291"/>
                </a:lnTo>
                <a:lnTo>
                  <a:pt x="170688" y="1318742"/>
                </a:lnTo>
                <a:lnTo>
                  <a:pt x="201879" y="1289697"/>
                </a:lnTo>
                <a:lnTo>
                  <a:pt x="236982" y="1254760"/>
                </a:lnTo>
                <a:lnTo>
                  <a:pt x="377240" y="1114869"/>
                </a:lnTo>
                <a:lnTo>
                  <a:pt x="692353" y="799655"/>
                </a:lnTo>
                <a:lnTo>
                  <a:pt x="711479" y="780973"/>
                </a:lnTo>
                <a:lnTo>
                  <a:pt x="720699" y="771359"/>
                </a:lnTo>
                <a:lnTo>
                  <a:pt x="729183" y="761174"/>
                </a:lnTo>
                <a:lnTo>
                  <a:pt x="750455" y="726033"/>
                </a:lnTo>
                <a:lnTo>
                  <a:pt x="757593" y="693559"/>
                </a:lnTo>
                <a:close/>
              </a:path>
              <a:path w="2040890" h="1354455">
                <a:moveTo>
                  <a:pt x="1437995" y="693559"/>
                </a:moveTo>
                <a:lnTo>
                  <a:pt x="1409865" y="626021"/>
                </a:lnTo>
                <a:lnTo>
                  <a:pt x="1373035" y="587514"/>
                </a:lnTo>
                <a:lnTo>
                  <a:pt x="1022985" y="237197"/>
                </a:lnTo>
                <a:lnTo>
                  <a:pt x="882713" y="97320"/>
                </a:lnTo>
                <a:lnTo>
                  <a:pt x="851535" y="68300"/>
                </a:lnTo>
                <a:lnTo>
                  <a:pt x="817168" y="43878"/>
                </a:lnTo>
                <a:lnTo>
                  <a:pt x="788187" y="33350"/>
                </a:lnTo>
                <a:lnTo>
                  <a:pt x="760285" y="34048"/>
                </a:lnTo>
                <a:lnTo>
                  <a:pt x="710298" y="63512"/>
                </a:lnTo>
                <a:lnTo>
                  <a:pt x="680935" y="113487"/>
                </a:lnTo>
                <a:lnTo>
                  <a:pt x="680402" y="141236"/>
                </a:lnTo>
                <a:lnTo>
                  <a:pt x="691781" y="170053"/>
                </a:lnTo>
                <a:lnTo>
                  <a:pt x="719899" y="208432"/>
                </a:lnTo>
                <a:lnTo>
                  <a:pt x="752259" y="243674"/>
                </a:lnTo>
                <a:lnTo>
                  <a:pt x="787590" y="279463"/>
                </a:lnTo>
                <a:lnTo>
                  <a:pt x="823036" y="315137"/>
                </a:lnTo>
                <a:lnTo>
                  <a:pt x="858558" y="350723"/>
                </a:lnTo>
                <a:lnTo>
                  <a:pt x="1000950" y="492785"/>
                </a:lnTo>
                <a:lnTo>
                  <a:pt x="1199121" y="691146"/>
                </a:lnTo>
                <a:lnTo>
                  <a:pt x="1178077" y="713752"/>
                </a:lnTo>
                <a:lnTo>
                  <a:pt x="1158684" y="734745"/>
                </a:lnTo>
                <a:lnTo>
                  <a:pt x="1140206" y="754468"/>
                </a:lnTo>
                <a:lnTo>
                  <a:pt x="1121956" y="773303"/>
                </a:lnTo>
                <a:lnTo>
                  <a:pt x="1085037" y="810310"/>
                </a:lnTo>
                <a:lnTo>
                  <a:pt x="826363" y="1069035"/>
                </a:lnTo>
                <a:lnTo>
                  <a:pt x="752665" y="1143165"/>
                </a:lnTo>
                <a:lnTo>
                  <a:pt x="720204" y="1178318"/>
                </a:lnTo>
                <a:lnTo>
                  <a:pt x="691959" y="1216609"/>
                </a:lnTo>
                <a:lnTo>
                  <a:pt x="680440" y="1245450"/>
                </a:lnTo>
                <a:lnTo>
                  <a:pt x="681037" y="1273200"/>
                </a:lnTo>
                <a:lnTo>
                  <a:pt x="710272" y="1323225"/>
                </a:lnTo>
                <a:lnTo>
                  <a:pt x="759891" y="1353134"/>
                </a:lnTo>
                <a:lnTo>
                  <a:pt x="787730" y="1353934"/>
                </a:lnTo>
                <a:lnTo>
                  <a:pt x="816737" y="1343291"/>
                </a:lnTo>
                <a:lnTo>
                  <a:pt x="851077" y="1318742"/>
                </a:lnTo>
                <a:lnTo>
                  <a:pt x="882281" y="1289697"/>
                </a:lnTo>
                <a:lnTo>
                  <a:pt x="917384" y="1254760"/>
                </a:lnTo>
                <a:lnTo>
                  <a:pt x="1057630" y="1114869"/>
                </a:lnTo>
                <a:lnTo>
                  <a:pt x="1372755" y="799655"/>
                </a:lnTo>
                <a:lnTo>
                  <a:pt x="1391881" y="780973"/>
                </a:lnTo>
                <a:lnTo>
                  <a:pt x="1401089" y="771359"/>
                </a:lnTo>
                <a:lnTo>
                  <a:pt x="1409585" y="761174"/>
                </a:lnTo>
                <a:lnTo>
                  <a:pt x="1430858" y="726033"/>
                </a:lnTo>
                <a:lnTo>
                  <a:pt x="1437995" y="693559"/>
                </a:lnTo>
                <a:close/>
              </a:path>
              <a:path w="2040890" h="1354455">
                <a:moveTo>
                  <a:pt x="2040597" y="660209"/>
                </a:moveTo>
                <a:lnTo>
                  <a:pt x="2012480" y="592683"/>
                </a:lnTo>
                <a:lnTo>
                  <a:pt x="1975650" y="554164"/>
                </a:lnTo>
                <a:lnTo>
                  <a:pt x="1625600" y="203847"/>
                </a:lnTo>
                <a:lnTo>
                  <a:pt x="1485315" y="63982"/>
                </a:lnTo>
                <a:lnTo>
                  <a:pt x="1454150" y="34950"/>
                </a:lnTo>
                <a:lnTo>
                  <a:pt x="1419771" y="10528"/>
                </a:lnTo>
                <a:lnTo>
                  <a:pt x="1390802" y="0"/>
                </a:lnTo>
                <a:lnTo>
                  <a:pt x="1362900" y="711"/>
                </a:lnTo>
                <a:lnTo>
                  <a:pt x="1312913" y="30162"/>
                </a:lnTo>
                <a:lnTo>
                  <a:pt x="1283538" y="80137"/>
                </a:lnTo>
                <a:lnTo>
                  <a:pt x="1283017" y="107899"/>
                </a:lnTo>
                <a:lnTo>
                  <a:pt x="1294396" y="136702"/>
                </a:lnTo>
                <a:lnTo>
                  <a:pt x="1322501" y="175082"/>
                </a:lnTo>
                <a:lnTo>
                  <a:pt x="1354874" y="210324"/>
                </a:lnTo>
                <a:lnTo>
                  <a:pt x="1390205" y="246113"/>
                </a:lnTo>
                <a:lnTo>
                  <a:pt x="1425651" y="281787"/>
                </a:lnTo>
                <a:lnTo>
                  <a:pt x="1461173" y="317373"/>
                </a:lnTo>
                <a:lnTo>
                  <a:pt x="1603552" y="459435"/>
                </a:lnTo>
                <a:lnTo>
                  <a:pt x="1801736" y="657796"/>
                </a:lnTo>
                <a:lnTo>
                  <a:pt x="1780692" y="680427"/>
                </a:lnTo>
                <a:lnTo>
                  <a:pt x="1761286" y="701421"/>
                </a:lnTo>
                <a:lnTo>
                  <a:pt x="1742821" y="721144"/>
                </a:lnTo>
                <a:lnTo>
                  <a:pt x="1724558" y="739952"/>
                </a:lnTo>
                <a:lnTo>
                  <a:pt x="1687652" y="776960"/>
                </a:lnTo>
                <a:lnTo>
                  <a:pt x="1428965" y="1035697"/>
                </a:lnTo>
                <a:lnTo>
                  <a:pt x="1355267" y="1109827"/>
                </a:lnTo>
                <a:lnTo>
                  <a:pt x="1322819" y="1144968"/>
                </a:lnTo>
                <a:lnTo>
                  <a:pt x="1294574" y="1183271"/>
                </a:lnTo>
                <a:lnTo>
                  <a:pt x="1283055" y="1212100"/>
                </a:lnTo>
                <a:lnTo>
                  <a:pt x="1283652" y="1239850"/>
                </a:lnTo>
                <a:lnTo>
                  <a:pt x="1312875" y="1289875"/>
                </a:lnTo>
                <a:lnTo>
                  <a:pt x="1362506" y="1319784"/>
                </a:lnTo>
                <a:lnTo>
                  <a:pt x="1390345" y="1320584"/>
                </a:lnTo>
                <a:lnTo>
                  <a:pt x="1419339" y="1309941"/>
                </a:lnTo>
                <a:lnTo>
                  <a:pt x="1453692" y="1285392"/>
                </a:lnTo>
                <a:lnTo>
                  <a:pt x="1484884" y="1256347"/>
                </a:lnTo>
                <a:lnTo>
                  <a:pt x="1519986" y="1221409"/>
                </a:lnTo>
                <a:lnTo>
                  <a:pt x="1660245" y="1081519"/>
                </a:lnTo>
                <a:lnTo>
                  <a:pt x="1975358" y="766305"/>
                </a:lnTo>
                <a:lnTo>
                  <a:pt x="1994496" y="747636"/>
                </a:lnTo>
                <a:lnTo>
                  <a:pt x="2003704" y="738009"/>
                </a:lnTo>
                <a:lnTo>
                  <a:pt x="2012188" y="727824"/>
                </a:lnTo>
                <a:lnTo>
                  <a:pt x="2033473" y="692683"/>
                </a:lnTo>
                <a:lnTo>
                  <a:pt x="2040597" y="660209"/>
                </a:lnTo>
                <a:close/>
              </a:path>
            </a:pathLst>
          </a:custGeom>
          <a:solidFill>
            <a:srgbClr val="FB08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bg object 34"/>
          <p:cNvSpPr/>
          <p:nvPr/>
        </p:nvSpPr>
        <p:spPr>
          <a:xfrm>
            <a:off x="5357870" y="7237520"/>
            <a:ext cx="7571740" cy="693420"/>
          </a:xfrm>
          <a:custGeom>
            <a:avLst/>
            <a:gdLst/>
            <a:ahLst/>
            <a:cxnLst/>
            <a:rect l="l" t="t" r="r" b="b"/>
            <a:pathLst>
              <a:path w="7571740" h="693420">
                <a:moveTo>
                  <a:pt x="7398236" y="693236"/>
                </a:moveTo>
                <a:lnTo>
                  <a:pt x="173309" y="693236"/>
                </a:lnTo>
                <a:lnTo>
                  <a:pt x="127236" y="687045"/>
                </a:lnTo>
                <a:lnTo>
                  <a:pt x="85836" y="669574"/>
                </a:lnTo>
                <a:lnTo>
                  <a:pt x="50761" y="642475"/>
                </a:lnTo>
                <a:lnTo>
                  <a:pt x="23661" y="607399"/>
                </a:lnTo>
                <a:lnTo>
                  <a:pt x="6190" y="565999"/>
                </a:lnTo>
                <a:lnTo>
                  <a:pt x="0" y="519927"/>
                </a:lnTo>
                <a:lnTo>
                  <a:pt x="0" y="173309"/>
                </a:lnTo>
                <a:lnTo>
                  <a:pt x="6190" y="127236"/>
                </a:lnTo>
                <a:lnTo>
                  <a:pt x="23661" y="85836"/>
                </a:lnTo>
                <a:lnTo>
                  <a:pt x="50761" y="50761"/>
                </a:lnTo>
                <a:lnTo>
                  <a:pt x="85836" y="23661"/>
                </a:lnTo>
                <a:lnTo>
                  <a:pt x="127236" y="6190"/>
                </a:lnTo>
                <a:lnTo>
                  <a:pt x="173309" y="0"/>
                </a:lnTo>
                <a:lnTo>
                  <a:pt x="7398236" y="0"/>
                </a:lnTo>
                <a:lnTo>
                  <a:pt x="7464559" y="13192"/>
                </a:lnTo>
                <a:lnTo>
                  <a:pt x="7520784" y="50761"/>
                </a:lnTo>
                <a:lnTo>
                  <a:pt x="7558353" y="106986"/>
                </a:lnTo>
                <a:lnTo>
                  <a:pt x="7571545" y="173309"/>
                </a:lnTo>
                <a:lnTo>
                  <a:pt x="7571545" y="519927"/>
                </a:lnTo>
                <a:lnTo>
                  <a:pt x="7558353" y="586249"/>
                </a:lnTo>
                <a:lnTo>
                  <a:pt x="7520784" y="642475"/>
                </a:lnTo>
                <a:lnTo>
                  <a:pt x="7464559" y="680043"/>
                </a:lnTo>
                <a:lnTo>
                  <a:pt x="7398236" y="693236"/>
                </a:lnTo>
                <a:close/>
              </a:path>
            </a:pathLst>
          </a:custGeom>
          <a:solidFill>
            <a:srgbClr val="5D17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713821" y="2478080"/>
            <a:ext cx="12860356" cy="53346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000" b="1" i="0">
                <a:solidFill>
                  <a:srgbClr val="5D17EB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000" b="1" i="0">
                <a:solidFill>
                  <a:srgbClr val="5D17EB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5D17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717811"/>
            <a:ext cx="10773410" cy="1400810"/>
          </a:xfrm>
          <a:custGeom>
            <a:avLst/>
            <a:gdLst/>
            <a:ahLst/>
            <a:cxnLst/>
            <a:rect l="l" t="t" r="r" b="b"/>
            <a:pathLst>
              <a:path w="10773410" h="1400810">
                <a:moveTo>
                  <a:pt x="10072646" y="1400332"/>
                </a:moveTo>
                <a:lnTo>
                  <a:pt x="0" y="1400332"/>
                </a:lnTo>
                <a:lnTo>
                  <a:pt x="0" y="0"/>
                </a:lnTo>
                <a:lnTo>
                  <a:pt x="10072646" y="0"/>
                </a:lnTo>
                <a:lnTo>
                  <a:pt x="10123072" y="1816"/>
                </a:lnTo>
                <a:lnTo>
                  <a:pt x="10172945" y="7218"/>
                </a:lnTo>
                <a:lnTo>
                  <a:pt x="10222087" y="16131"/>
                </a:lnTo>
                <a:lnTo>
                  <a:pt x="10270322" y="28482"/>
                </a:lnTo>
                <a:lnTo>
                  <a:pt x="10317474" y="44199"/>
                </a:lnTo>
                <a:lnTo>
                  <a:pt x="10363365" y="63208"/>
                </a:lnTo>
                <a:lnTo>
                  <a:pt x="10407820" y="85436"/>
                </a:lnTo>
                <a:lnTo>
                  <a:pt x="10450661" y="110809"/>
                </a:lnTo>
                <a:lnTo>
                  <a:pt x="10491712" y="139256"/>
                </a:lnTo>
                <a:lnTo>
                  <a:pt x="10530796" y="170701"/>
                </a:lnTo>
                <a:lnTo>
                  <a:pt x="10567738" y="205073"/>
                </a:lnTo>
                <a:lnTo>
                  <a:pt x="10602110" y="242015"/>
                </a:lnTo>
                <a:lnTo>
                  <a:pt x="10633556" y="281099"/>
                </a:lnTo>
                <a:lnTo>
                  <a:pt x="10662002" y="322151"/>
                </a:lnTo>
                <a:lnTo>
                  <a:pt x="10687376" y="364992"/>
                </a:lnTo>
                <a:lnTo>
                  <a:pt x="10709604" y="409447"/>
                </a:lnTo>
                <a:lnTo>
                  <a:pt x="10728613" y="455338"/>
                </a:lnTo>
                <a:lnTo>
                  <a:pt x="10744329" y="502490"/>
                </a:lnTo>
                <a:lnTo>
                  <a:pt x="10756681" y="550725"/>
                </a:lnTo>
                <a:lnTo>
                  <a:pt x="10765594" y="599867"/>
                </a:lnTo>
                <a:lnTo>
                  <a:pt x="10770996" y="649739"/>
                </a:lnTo>
                <a:lnTo>
                  <a:pt x="10772812" y="700166"/>
                </a:lnTo>
                <a:lnTo>
                  <a:pt x="10770996" y="750592"/>
                </a:lnTo>
                <a:lnTo>
                  <a:pt x="10765594" y="800464"/>
                </a:lnTo>
                <a:lnTo>
                  <a:pt x="10756681" y="849607"/>
                </a:lnTo>
                <a:lnTo>
                  <a:pt x="10744329" y="897842"/>
                </a:lnTo>
                <a:lnTo>
                  <a:pt x="10728613" y="944993"/>
                </a:lnTo>
                <a:lnTo>
                  <a:pt x="10709604" y="990885"/>
                </a:lnTo>
                <a:lnTo>
                  <a:pt x="10687376" y="1035339"/>
                </a:lnTo>
                <a:lnTo>
                  <a:pt x="10662002" y="1078181"/>
                </a:lnTo>
                <a:lnTo>
                  <a:pt x="10633556" y="1119232"/>
                </a:lnTo>
                <a:lnTo>
                  <a:pt x="10602110" y="1158317"/>
                </a:lnTo>
                <a:lnTo>
                  <a:pt x="10567738" y="1195258"/>
                </a:lnTo>
                <a:lnTo>
                  <a:pt x="10530796" y="1229630"/>
                </a:lnTo>
                <a:lnTo>
                  <a:pt x="10491712" y="1261076"/>
                </a:lnTo>
                <a:lnTo>
                  <a:pt x="10450661" y="1289522"/>
                </a:lnTo>
                <a:lnTo>
                  <a:pt x="10407820" y="1314896"/>
                </a:lnTo>
                <a:lnTo>
                  <a:pt x="10363365" y="1337123"/>
                </a:lnTo>
                <a:lnTo>
                  <a:pt x="10317474" y="1356132"/>
                </a:lnTo>
                <a:lnTo>
                  <a:pt x="10270322" y="1371849"/>
                </a:lnTo>
                <a:lnTo>
                  <a:pt x="10222087" y="1384201"/>
                </a:lnTo>
                <a:lnTo>
                  <a:pt x="10172945" y="1393114"/>
                </a:lnTo>
                <a:lnTo>
                  <a:pt x="10123072" y="1398515"/>
                </a:lnTo>
                <a:lnTo>
                  <a:pt x="10072646" y="1400332"/>
                </a:lnTo>
                <a:close/>
              </a:path>
            </a:pathLst>
          </a:custGeom>
          <a:solidFill>
            <a:srgbClr val="FEFD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000" b="1" i="0">
                <a:solidFill>
                  <a:srgbClr val="5D17EB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6/4/2025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000" b="1" i="0">
                <a:solidFill>
                  <a:srgbClr val="5D17EB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6/4/2025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6/4/2025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0" y="825025"/>
            <a:ext cx="14380766" cy="15997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000" b="1" i="0">
                <a:solidFill>
                  <a:srgbClr val="5D17EB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644038" y="2782505"/>
            <a:ext cx="11000105" cy="35312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DEVSENIORCODE.COM/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://WWW.DEVSENIORCODE.COM/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hyperlink" Target="http://WWW.DEVSENIORCODE.COM/" TargetMode="Externa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5D17E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64860" y="5146417"/>
            <a:ext cx="3023140" cy="41021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4059635"/>
            <a:ext cx="4835632" cy="6227364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1043889" y="1112341"/>
            <a:ext cx="1677670" cy="2190115"/>
          </a:xfrm>
          <a:custGeom>
            <a:avLst/>
            <a:gdLst/>
            <a:ahLst/>
            <a:cxnLst/>
            <a:rect l="l" t="t" r="r" b="b"/>
            <a:pathLst>
              <a:path w="1677670" h="2190115">
                <a:moveTo>
                  <a:pt x="1677212" y="1929218"/>
                </a:moveTo>
                <a:lnTo>
                  <a:pt x="1675485" y="1913585"/>
                </a:lnTo>
                <a:lnTo>
                  <a:pt x="1648218" y="1819046"/>
                </a:lnTo>
                <a:lnTo>
                  <a:pt x="1630299" y="1757959"/>
                </a:lnTo>
                <a:lnTo>
                  <a:pt x="1625765" y="1742859"/>
                </a:lnTo>
                <a:lnTo>
                  <a:pt x="1625765" y="1923427"/>
                </a:lnTo>
                <a:lnTo>
                  <a:pt x="1618919" y="1931911"/>
                </a:lnTo>
                <a:lnTo>
                  <a:pt x="1566291" y="1972703"/>
                </a:lnTo>
                <a:lnTo>
                  <a:pt x="1509826" y="2007463"/>
                </a:lnTo>
                <a:lnTo>
                  <a:pt x="1426121" y="2053450"/>
                </a:lnTo>
                <a:lnTo>
                  <a:pt x="1346593" y="2087778"/>
                </a:lnTo>
                <a:lnTo>
                  <a:pt x="1291780" y="2106930"/>
                </a:lnTo>
                <a:lnTo>
                  <a:pt x="1233284" y="2123694"/>
                </a:lnTo>
                <a:lnTo>
                  <a:pt x="1175867" y="2135301"/>
                </a:lnTo>
                <a:lnTo>
                  <a:pt x="1124305" y="2138984"/>
                </a:lnTo>
                <a:lnTo>
                  <a:pt x="1116660" y="2135886"/>
                </a:lnTo>
                <a:lnTo>
                  <a:pt x="1071626" y="2086737"/>
                </a:lnTo>
                <a:lnTo>
                  <a:pt x="1047305" y="2051138"/>
                </a:lnTo>
                <a:lnTo>
                  <a:pt x="1017384" y="2002955"/>
                </a:lnTo>
                <a:lnTo>
                  <a:pt x="981278" y="1940394"/>
                </a:lnTo>
                <a:lnTo>
                  <a:pt x="938403" y="1861693"/>
                </a:lnTo>
                <a:lnTo>
                  <a:pt x="938034" y="1861007"/>
                </a:lnTo>
                <a:lnTo>
                  <a:pt x="967155" y="1830158"/>
                </a:lnTo>
                <a:lnTo>
                  <a:pt x="1013841" y="1790623"/>
                </a:lnTo>
                <a:lnTo>
                  <a:pt x="1065174" y="1754505"/>
                </a:lnTo>
                <a:lnTo>
                  <a:pt x="1119733" y="1721739"/>
                </a:lnTo>
                <a:lnTo>
                  <a:pt x="1176045" y="1692275"/>
                </a:lnTo>
                <a:lnTo>
                  <a:pt x="1232674" y="1666087"/>
                </a:lnTo>
                <a:lnTo>
                  <a:pt x="1288173" y="1643126"/>
                </a:lnTo>
                <a:lnTo>
                  <a:pt x="1341094" y="1623352"/>
                </a:lnTo>
                <a:lnTo>
                  <a:pt x="1389976" y="1606702"/>
                </a:lnTo>
                <a:lnTo>
                  <a:pt x="1433385" y="1593151"/>
                </a:lnTo>
                <a:lnTo>
                  <a:pt x="1497977" y="1575130"/>
                </a:lnTo>
                <a:lnTo>
                  <a:pt x="1517091" y="1570393"/>
                </a:lnTo>
                <a:lnTo>
                  <a:pt x="1530845" y="1609102"/>
                </a:lnTo>
                <a:lnTo>
                  <a:pt x="1541475" y="1641614"/>
                </a:lnTo>
                <a:lnTo>
                  <a:pt x="1531937" y="1644230"/>
                </a:lnTo>
                <a:lnTo>
                  <a:pt x="1500886" y="1653362"/>
                </a:lnTo>
                <a:lnTo>
                  <a:pt x="1461554" y="1665846"/>
                </a:lnTo>
                <a:lnTo>
                  <a:pt x="1415542" y="1681708"/>
                </a:lnTo>
                <a:lnTo>
                  <a:pt x="1364424" y="1700999"/>
                </a:lnTo>
                <a:lnTo>
                  <a:pt x="1309801" y="1723707"/>
                </a:lnTo>
                <a:lnTo>
                  <a:pt x="1253274" y="1749894"/>
                </a:lnTo>
                <a:lnTo>
                  <a:pt x="1196403" y="1779574"/>
                </a:lnTo>
                <a:lnTo>
                  <a:pt x="1140802" y="1812772"/>
                </a:lnTo>
                <a:lnTo>
                  <a:pt x="1088059" y="1849513"/>
                </a:lnTo>
                <a:lnTo>
                  <a:pt x="1039761" y="1889848"/>
                </a:lnTo>
                <a:lnTo>
                  <a:pt x="1031595" y="1907400"/>
                </a:lnTo>
                <a:lnTo>
                  <a:pt x="1033068" y="1916988"/>
                </a:lnTo>
                <a:lnTo>
                  <a:pt x="1038301" y="1925548"/>
                </a:lnTo>
                <a:lnTo>
                  <a:pt x="1044600" y="1930463"/>
                </a:lnTo>
                <a:lnTo>
                  <a:pt x="1051864" y="1933130"/>
                </a:lnTo>
                <a:lnTo>
                  <a:pt x="1059535" y="1933486"/>
                </a:lnTo>
                <a:lnTo>
                  <a:pt x="1067028" y="1931504"/>
                </a:lnTo>
                <a:lnTo>
                  <a:pt x="1069454" y="1930438"/>
                </a:lnTo>
                <a:lnTo>
                  <a:pt x="1071803" y="1928888"/>
                </a:lnTo>
                <a:lnTo>
                  <a:pt x="1124712" y="1885327"/>
                </a:lnTo>
                <a:lnTo>
                  <a:pt x="1180617" y="1847634"/>
                </a:lnTo>
                <a:lnTo>
                  <a:pt x="1239799" y="1813826"/>
                </a:lnTo>
                <a:lnTo>
                  <a:pt x="1300137" y="1783930"/>
                </a:lnTo>
                <a:lnTo>
                  <a:pt x="1359471" y="1757946"/>
                </a:lnTo>
                <a:lnTo>
                  <a:pt x="1415694" y="1735886"/>
                </a:lnTo>
                <a:lnTo>
                  <a:pt x="1466634" y="1717776"/>
                </a:lnTo>
                <a:lnTo>
                  <a:pt x="1510182" y="1703616"/>
                </a:lnTo>
                <a:lnTo>
                  <a:pt x="1556854" y="1689900"/>
                </a:lnTo>
                <a:lnTo>
                  <a:pt x="1568208" y="1726488"/>
                </a:lnTo>
                <a:lnTo>
                  <a:pt x="1579410" y="1763991"/>
                </a:lnTo>
                <a:lnTo>
                  <a:pt x="1573491" y="1765046"/>
                </a:lnTo>
                <a:lnTo>
                  <a:pt x="1536306" y="1773529"/>
                </a:lnTo>
                <a:lnTo>
                  <a:pt x="1488516" y="1787042"/>
                </a:lnTo>
                <a:lnTo>
                  <a:pt x="1431925" y="1806600"/>
                </a:lnTo>
                <a:lnTo>
                  <a:pt x="1368336" y="1833232"/>
                </a:lnTo>
                <a:lnTo>
                  <a:pt x="1299591" y="1867941"/>
                </a:lnTo>
                <a:lnTo>
                  <a:pt x="1227467" y="1911769"/>
                </a:lnTo>
                <a:lnTo>
                  <a:pt x="1216672" y="1937575"/>
                </a:lnTo>
                <a:lnTo>
                  <a:pt x="1220482" y="1946871"/>
                </a:lnTo>
                <a:lnTo>
                  <a:pt x="1227594" y="1953958"/>
                </a:lnTo>
                <a:lnTo>
                  <a:pt x="1236573" y="1957628"/>
                </a:lnTo>
                <a:lnTo>
                  <a:pt x="1246276" y="1957666"/>
                </a:lnTo>
                <a:lnTo>
                  <a:pt x="1255572" y="1953856"/>
                </a:lnTo>
                <a:lnTo>
                  <a:pt x="1323670" y="1912505"/>
                </a:lnTo>
                <a:lnTo>
                  <a:pt x="1388846" y="1879663"/>
                </a:lnTo>
                <a:lnTo>
                  <a:pt x="1449222" y="1854403"/>
                </a:lnTo>
                <a:lnTo>
                  <a:pt x="1502981" y="1835797"/>
                </a:lnTo>
                <a:lnTo>
                  <a:pt x="1548244" y="1822907"/>
                </a:lnTo>
                <a:lnTo>
                  <a:pt x="1593837" y="1812823"/>
                </a:lnTo>
                <a:lnTo>
                  <a:pt x="1603222" y="1844967"/>
                </a:lnTo>
                <a:lnTo>
                  <a:pt x="1617941" y="1896021"/>
                </a:lnTo>
                <a:lnTo>
                  <a:pt x="1625765" y="1923427"/>
                </a:lnTo>
                <a:lnTo>
                  <a:pt x="1625765" y="1742859"/>
                </a:lnTo>
                <a:lnTo>
                  <a:pt x="1612861" y="1699869"/>
                </a:lnTo>
                <a:lnTo>
                  <a:pt x="1595932" y="1645513"/>
                </a:lnTo>
                <a:lnTo>
                  <a:pt x="1579867" y="1596402"/>
                </a:lnTo>
                <a:lnTo>
                  <a:pt x="1564576" y="1552879"/>
                </a:lnTo>
                <a:lnTo>
                  <a:pt x="1550263" y="1516062"/>
                </a:lnTo>
                <a:lnTo>
                  <a:pt x="1525092" y="1466253"/>
                </a:lnTo>
                <a:lnTo>
                  <a:pt x="1498295" y="1442631"/>
                </a:lnTo>
                <a:lnTo>
                  <a:pt x="1498295" y="1522895"/>
                </a:lnTo>
                <a:lnTo>
                  <a:pt x="1485163" y="1526108"/>
                </a:lnTo>
                <a:lnTo>
                  <a:pt x="1423898" y="1542910"/>
                </a:lnTo>
                <a:lnTo>
                  <a:pt x="1383360" y="1555305"/>
                </a:lnTo>
                <a:lnTo>
                  <a:pt x="1337741" y="1570443"/>
                </a:lnTo>
                <a:lnTo>
                  <a:pt x="1288199" y="1588414"/>
                </a:lnTo>
                <a:lnTo>
                  <a:pt x="1235862" y="1609242"/>
                </a:lnTo>
                <a:lnTo>
                  <a:pt x="1181887" y="1633016"/>
                </a:lnTo>
                <a:lnTo>
                  <a:pt x="1127404" y="1659788"/>
                </a:lnTo>
                <a:lnTo>
                  <a:pt x="1073581" y="1689633"/>
                </a:lnTo>
                <a:lnTo>
                  <a:pt x="1021549" y="1722615"/>
                </a:lnTo>
                <a:lnTo>
                  <a:pt x="972451" y="1758772"/>
                </a:lnTo>
                <a:lnTo>
                  <a:pt x="927442" y="1798193"/>
                </a:lnTo>
                <a:lnTo>
                  <a:pt x="913295" y="1813394"/>
                </a:lnTo>
                <a:lnTo>
                  <a:pt x="888187" y="1765046"/>
                </a:lnTo>
                <a:lnTo>
                  <a:pt x="885596" y="1758581"/>
                </a:lnTo>
                <a:lnTo>
                  <a:pt x="884466" y="1752003"/>
                </a:lnTo>
                <a:lnTo>
                  <a:pt x="884770" y="1745208"/>
                </a:lnTo>
                <a:lnTo>
                  <a:pt x="907478" y="1705851"/>
                </a:lnTo>
                <a:lnTo>
                  <a:pt x="944600" y="1673136"/>
                </a:lnTo>
                <a:lnTo>
                  <a:pt x="991082" y="1641767"/>
                </a:lnTo>
                <a:lnTo>
                  <a:pt x="1040155" y="1613522"/>
                </a:lnTo>
                <a:lnTo>
                  <a:pt x="1085011" y="1590230"/>
                </a:lnTo>
                <a:lnTo>
                  <a:pt x="1133271" y="1566824"/>
                </a:lnTo>
                <a:lnTo>
                  <a:pt x="1174889" y="1547876"/>
                </a:lnTo>
                <a:lnTo>
                  <a:pt x="1248041" y="1518081"/>
                </a:lnTo>
                <a:lnTo>
                  <a:pt x="1311592" y="1496771"/>
                </a:lnTo>
                <a:lnTo>
                  <a:pt x="1365491" y="1483296"/>
                </a:lnTo>
                <a:lnTo>
                  <a:pt x="1409712" y="1477035"/>
                </a:lnTo>
                <a:lnTo>
                  <a:pt x="1444193" y="1477352"/>
                </a:lnTo>
                <a:lnTo>
                  <a:pt x="1468894" y="1483626"/>
                </a:lnTo>
                <a:lnTo>
                  <a:pt x="1483779" y="1495221"/>
                </a:lnTo>
                <a:lnTo>
                  <a:pt x="1484020" y="1495679"/>
                </a:lnTo>
                <a:lnTo>
                  <a:pt x="1497253" y="1520304"/>
                </a:lnTo>
                <a:lnTo>
                  <a:pt x="1498295" y="1522895"/>
                </a:lnTo>
                <a:lnTo>
                  <a:pt x="1498295" y="1442631"/>
                </a:lnTo>
                <a:lnTo>
                  <a:pt x="1471879" y="1431163"/>
                </a:lnTo>
                <a:lnTo>
                  <a:pt x="1448346" y="1427746"/>
                </a:lnTo>
                <a:lnTo>
                  <a:pt x="1435277" y="1425841"/>
                </a:lnTo>
                <a:lnTo>
                  <a:pt x="1391018" y="1387373"/>
                </a:lnTo>
                <a:lnTo>
                  <a:pt x="1370838" y="1342567"/>
                </a:lnTo>
                <a:lnTo>
                  <a:pt x="1357909" y="1295577"/>
                </a:lnTo>
                <a:lnTo>
                  <a:pt x="1351127" y="1247736"/>
                </a:lnTo>
                <a:lnTo>
                  <a:pt x="1349362" y="1200404"/>
                </a:lnTo>
                <a:lnTo>
                  <a:pt x="1351508" y="1154912"/>
                </a:lnTo>
                <a:lnTo>
                  <a:pt x="1356423" y="1112634"/>
                </a:lnTo>
                <a:lnTo>
                  <a:pt x="1362786" y="1075016"/>
                </a:lnTo>
                <a:lnTo>
                  <a:pt x="1370431" y="1037386"/>
                </a:lnTo>
                <a:lnTo>
                  <a:pt x="1378889" y="999934"/>
                </a:lnTo>
                <a:lnTo>
                  <a:pt x="1387652" y="962888"/>
                </a:lnTo>
                <a:lnTo>
                  <a:pt x="1399095" y="914260"/>
                </a:lnTo>
                <a:lnTo>
                  <a:pt x="1409750" y="864920"/>
                </a:lnTo>
                <a:lnTo>
                  <a:pt x="1418691" y="814933"/>
                </a:lnTo>
                <a:lnTo>
                  <a:pt x="1424978" y="764336"/>
                </a:lnTo>
                <a:lnTo>
                  <a:pt x="1427695" y="716635"/>
                </a:lnTo>
                <a:lnTo>
                  <a:pt x="1427213" y="668972"/>
                </a:lnTo>
                <a:lnTo>
                  <a:pt x="1423568" y="621512"/>
                </a:lnTo>
                <a:lnTo>
                  <a:pt x="1416824" y="574433"/>
                </a:lnTo>
                <a:lnTo>
                  <a:pt x="1407007" y="527926"/>
                </a:lnTo>
                <a:lnTo>
                  <a:pt x="1394167" y="482155"/>
                </a:lnTo>
                <a:lnTo>
                  <a:pt x="1378343" y="437311"/>
                </a:lnTo>
                <a:lnTo>
                  <a:pt x="1376972" y="434111"/>
                </a:lnTo>
                <a:lnTo>
                  <a:pt x="1376972" y="710539"/>
                </a:lnTo>
                <a:lnTo>
                  <a:pt x="1374355" y="759815"/>
                </a:lnTo>
                <a:lnTo>
                  <a:pt x="1368348" y="807974"/>
                </a:lnTo>
                <a:lnTo>
                  <a:pt x="1359712" y="856107"/>
                </a:lnTo>
                <a:lnTo>
                  <a:pt x="1349375" y="903947"/>
                </a:lnTo>
                <a:lnTo>
                  <a:pt x="1338249" y="951255"/>
                </a:lnTo>
                <a:lnTo>
                  <a:pt x="1329321" y="989076"/>
                </a:lnTo>
                <a:lnTo>
                  <a:pt x="1320698" y="1027417"/>
                </a:lnTo>
                <a:lnTo>
                  <a:pt x="1312862" y="1066190"/>
                </a:lnTo>
                <a:lnTo>
                  <a:pt x="1306271" y="1105281"/>
                </a:lnTo>
                <a:lnTo>
                  <a:pt x="1301394" y="1146200"/>
                </a:lnTo>
                <a:lnTo>
                  <a:pt x="1298867" y="1190091"/>
                </a:lnTo>
                <a:lnTo>
                  <a:pt x="1299527" y="1235989"/>
                </a:lnTo>
                <a:lnTo>
                  <a:pt x="1304251" y="1282903"/>
                </a:lnTo>
                <a:lnTo>
                  <a:pt x="1313903" y="1329880"/>
                </a:lnTo>
                <a:lnTo>
                  <a:pt x="1329334" y="1375943"/>
                </a:lnTo>
                <a:lnTo>
                  <a:pt x="1351419" y="1420114"/>
                </a:lnTo>
                <a:lnTo>
                  <a:pt x="1360512" y="1432814"/>
                </a:lnTo>
                <a:lnTo>
                  <a:pt x="1347685" y="1434909"/>
                </a:lnTo>
                <a:lnTo>
                  <a:pt x="1298930" y="1447393"/>
                </a:lnTo>
                <a:lnTo>
                  <a:pt x="1248346" y="1463929"/>
                </a:lnTo>
                <a:lnTo>
                  <a:pt x="1225270" y="1472755"/>
                </a:lnTo>
                <a:lnTo>
                  <a:pt x="1218222" y="1462811"/>
                </a:lnTo>
                <a:lnTo>
                  <a:pt x="1194930" y="1422222"/>
                </a:lnTo>
                <a:lnTo>
                  <a:pt x="1177417" y="1385582"/>
                </a:lnTo>
                <a:lnTo>
                  <a:pt x="1177417" y="1491945"/>
                </a:lnTo>
                <a:lnTo>
                  <a:pt x="1146225" y="1505280"/>
                </a:lnTo>
                <a:lnTo>
                  <a:pt x="1096924" y="1528229"/>
                </a:lnTo>
                <a:lnTo>
                  <a:pt x="1056246" y="1548612"/>
                </a:lnTo>
                <a:lnTo>
                  <a:pt x="1052055" y="1533080"/>
                </a:lnTo>
                <a:lnTo>
                  <a:pt x="1035812" y="1482864"/>
                </a:lnTo>
                <a:lnTo>
                  <a:pt x="1017409" y="1434439"/>
                </a:lnTo>
                <a:lnTo>
                  <a:pt x="996899" y="1387868"/>
                </a:lnTo>
                <a:lnTo>
                  <a:pt x="974318" y="1343215"/>
                </a:lnTo>
                <a:lnTo>
                  <a:pt x="949718" y="1300568"/>
                </a:lnTo>
                <a:lnTo>
                  <a:pt x="923124" y="1260005"/>
                </a:lnTo>
                <a:lnTo>
                  <a:pt x="894575" y="1221536"/>
                </a:lnTo>
                <a:lnTo>
                  <a:pt x="864171" y="1185354"/>
                </a:lnTo>
                <a:lnTo>
                  <a:pt x="865390" y="1184821"/>
                </a:lnTo>
                <a:lnTo>
                  <a:pt x="894740" y="1169708"/>
                </a:lnTo>
                <a:lnTo>
                  <a:pt x="921664" y="1151547"/>
                </a:lnTo>
                <a:lnTo>
                  <a:pt x="945883" y="1130642"/>
                </a:lnTo>
                <a:lnTo>
                  <a:pt x="967105" y="1107325"/>
                </a:lnTo>
                <a:lnTo>
                  <a:pt x="970318" y="1107744"/>
                </a:lnTo>
                <a:lnTo>
                  <a:pt x="973696" y="1108240"/>
                </a:lnTo>
                <a:lnTo>
                  <a:pt x="977138" y="1108570"/>
                </a:lnTo>
                <a:lnTo>
                  <a:pt x="994321" y="1109370"/>
                </a:lnTo>
                <a:lnTo>
                  <a:pt x="1013193" y="1108329"/>
                </a:lnTo>
                <a:lnTo>
                  <a:pt x="1033208" y="1105522"/>
                </a:lnTo>
                <a:lnTo>
                  <a:pt x="1053757" y="1101102"/>
                </a:lnTo>
                <a:lnTo>
                  <a:pt x="1053973" y="1101001"/>
                </a:lnTo>
                <a:lnTo>
                  <a:pt x="1057465" y="1150759"/>
                </a:lnTo>
                <a:lnTo>
                  <a:pt x="1065555" y="1202740"/>
                </a:lnTo>
                <a:lnTo>
                  <a:pt x="1077696" y="1255801"/>
                </a:lnTo>
                <a:lnTo>
                  <a:pt x="1093304" y="1308722"/>
                </a:lnTo>
                <a:lnTo>
                  <a:pt x="1111808" y="1360297"/>
                </a:lnTo>
                <a:lnTo>
                  <a:pt x="1132662" y="1409306"/>
                </a:lnTo>
                <a:lnTo>
                  <a:pt x="1155280" y="1454531"/>
                </a:lnTo>
                <a:lnTo>
                  <a:pt x="1177417" y="1491945"/>
                </a:lnTo>
                <a:lnTo>
                  <a:pt x="1177417" y="1385582"/>
                </a:lnTo>
                <a:lnTo>
                  <a:pt x="1173276" y="1376908"/>
                </a:lnTo>
                <a:lnTo>
                  <a:pt x="1153744" y="1328280"/>
                </a:lnTo>
                <a:lnTo>
                  <a:pt x="1136815" y="1277734"/>
                </a:lnTo>
                <a:lnTo>
                  <a:pt x="1122959" y="1226642"/>
                </a:lnTo>
                <a:lnTo>
                  <a:pt x="1112647" y="1176439"/>
                </a:lnTo>
                <a:lnTo>
                  <a:pt x="1106360" y="1128496"/>
                </a:lnTo>
                <a:lnTo>
                  <a:pt x="1104582" y="1084224"/>
                </a:lnTo>
                <a:lnTo>
                  <a:pt x="1131887" y="1071105"/>
                </a:lnTo>
                <a:lnTo>
                  <a:pt x="1156614" y="1055916"/>
                </a:lnTo>
                <a:lnTo>
                  <a:pt x="1194054" y="1020267"/>
                </a:lnTo>
                <a:lnTo>
                  <a:pt x="1208786" y="983259"/>
                </a:lnTo>
                <a:lnTo>
                  <a:pt x="1208747" y="981786"/>
                </a:lnTo>
                <a:lnTo>
                  <a:pt x="1208227" y="964565"/>
                </a:lnTo>
                <a:lnTo>
                  <a:pt x="1203629" y="950417"/>
                </a:lnTo>
                <a:lnTo>
                  <a:pt x="1202321" y="946378"/>
                </a:lnTo>
                <a:lnTo>
                  <a:pt x="1202118" y="946073"/>
                </a:lnTo>
                <a:lnTo>
                  <a:pt x="1201762" y="945553"/>
                </a:lnTo>
                <a:lnTo>
                  <a:pt x="1195425" y="936231"/>
                </a:lnTo>
                <a:lnTo>
                  <a:pt x="1185913" y="928484"/>
                </a:lnTo>
                <a:lnTo>
                  <a:pt x="1174254" y="923455"/>
                </a:lnTo>
                <a:lnTo>
                  <a:pt x="1160932" y="921461"/>
                </a:lnTo>
                <a:lnTo>
                  <a:pt x="1159421" y="921664"/>
                </a:lnTo>
                <a:lnTo>
                  <a:pt x="1159421" y="975639"/>
                </a:lnTo>
                <a:lnTo>
                  <a:pt x="1159332" y="981748"/>
                </a:lnTo>
                <a:lnTo>
                  <a:pt x="1125016" y="1016381"/>
                </a:lnTo>
                <a:lnTo>
                  <a:pt x="1112545" y="1024051"/>
                </a:lnTo>
                <a:lnTo>
                  <a:pt x="1112837" y="1023124"/>
                </a:lnTo>
                <a:lnTo>
                  <a:pt x="1114615" y="1017447"/>
                </a:lnTo>
                <a:lnTo>
                  <a:pt x="1135583" y="983170"/>
                </a:lnTo>
                <a:lnTo>
                  <a:pt x="1158379" y="971753"/>
                </a:lnTo>
                <a:lnTo>
                  <a:pt x="1159421" y="975639"/>
                </a:lnTo>
                <a:lnTo>
                  <a:pt x="1159421" y="921664"/>
                </a:lnTo>
                <a:lnTo>
                  <a:pt x="1117828" y="933792"/>
                </a:lnTo>
                <a:lnTo>
                  <a:pt x="1078001" y="975423"/>
                </a:lnTo>
                <a:lnTo>
                  <a:pt x="1059484" y="1027811"/>
                </a:lnTo>
                <a:lnTo>
                  <a:pt x="1056233" y="1047991"/>
                </a:lnTo>
                <a:lnTo>
                  <a:pt x="1040561" y="1052360"/>
                </a:lnTo>
                <a:lnTo>
                  <a:pt x="1025283" y="1055712"/>
                </a:lnTo>
                <a:lnTo>
                  <a:pt x="1010564" y="1057960"/>
                </a:lnTo>
                <a:lnTo>
                  <a:pt x="997013" y="1058989"/>
                </a:lnTo>
                <a:lnTo>
                  <a:pt x="999439" y="1053706"/>
                </a:lnTo>
                <a:lnTo>
                  <a:pt x="1001699" y="1048359"/>
                </a:lnTo>
                <a:lnTo>
                  <a:pt x="1003693" y="1043000"/>
                </a:lnTo>
                <a:lnTo>
                  <a:pt x="1010272" y="1021918"/>
                </a:lnTo>
                <a:lnTo>
                  <a:pt x="1011618" y="1017625"/>
                </a:lnTo>
                <a:lnTo>
                  <a:pt x="1016596" y="988021"/>
                </a:lnTo>
                <a:lnTo>
                  <a:pt x="1016254" y="955687"/>
                </a:lnTo>
                <a:lnTo>
                  <a:pt x="1008189" y="922134"/>
                </a:lnTo>
                <a:lnTo>
                  <a:pt x="990752" y="890943"/>
                </a:lnTo>
                <a:lnTo>
                  <a:pt x="967498" y="868578"/>
                </a:lnTo>
                <a:lnTo>
                  <a:pt x="966749" y="867867"/>
                </a:lnTo>
                <a:lnTo>
                  <a:pt x="966749" y="979411"/>
                </a:lnTo>
                <a:lnTo>
                  <a:pt x="963650" y="1001941"/>
                </a:lnTo>
                <a:lnTo>
                  <a:pt x="963523" y="1002258"/>
                </a:lnTo>
                <a:lnTo>
                  <a:pt x="956767" y="1024991"/>
                </a:lnTo>
                <a:lnTo>
                  <a:pt x="954125" y="1031595"/>
                </a:lnTo>
                <a:lnTo>
                  <a:pt x="951230" y="1038085"/>
                </a:lnTo>
                <a:lnTo>
                  <a:pt x="948067" y="1044486"/>
                </a:lnTo>
                <a:lnTo>
                  <a:pt x="944626" y="1050759"/>
                </a:lnTo>
                <a:lnTo>
                  <a:pt x="918006" y="1040447"/>
                </a:lnTo>
                <a:lnTo>
                  <a:pt x="877481" y="1009713"/>
                </a:lnTo>
                <a:lnTo>
                  <a:pt x="859967" y="974102"/>
                </a:lnTo>
                <a:lnTo>
                  <a:pt x="859294" y="956729"/>
                </a:lnTo>
                <a:lnTo>
                  <a:pt x="862685" y="939165"/>
                </a:lnTo>
                <a:lnTo>
                  <a:pt x="884923" y="905941"/>
                </a:lnTo>
                <a:lnTo>
                  <a:pt x="906183" y="898144"/>
                </a:lnTo>
                <a:lnTo>
                  <a:pt x="922731" y="900760"/>
                </a:lnTo>
                <a:lnTo>
                  <a:pt x="961224" y="939736"/>
                </a:lnTo>
                <a:lnTo>
                  <a:pt x="966749" y="979411"/>
                </a:lnTo>
                <a:lnTo>
                  <a:pt x="966749" y="867867"/>
                </a:lnTo>
                <a:lnTo>
                  <a:pt x="965949" y="867092"/>
                </a:lnTo>
                <a:lnTo>
                  <a:pt x="936104" y="852208"/>
                </a:lnTo>
                <a:lnTo>
                  <a:pt x="903490" y="847928"/>
                </a:lnTo>
                <a:lnTo>
                  <a:pt x="880821" y="851979"/>
                </a:lnTo>
                <a:lnTo>
                  <a:pt x="841629" y="876769"/>
                </a:lnTo>
                <a:lnTo>
                  <a:pt x="814006" y="924483"/>
                </a:lnTo>
                <a:lnTo>
                  <a:pt x="808494" y="954176"/>
                </a:lnTo>
                <a:lnTo>
                  <a:pt x="810006" y="983843"/>
                </a:lnTo>
                <a:lnTo>
                  <a:pt x="810310" y="984808"/>
                </a:lnTo>
                <a:lnTo>
                  <a:pt x="818680" y="1011593"/>
                </a:lnTo>
                <a:lnTo>
                  <a:pt x="834377" y="1037183"/>
                </a:lnTo>
                <a:lnTo>
                  <a:pt x="834631" y="1037450"/>
                </a:lnTo>
                <a:lnTo>
                  <a:pt x="855510" y="1059548"/>
                </a:lnTo>
                <a:lnTo>
                  <a:pt x="881519" y="1078306"/>
                </a:lnTo>
                <a:lnTo>
                  <a:pt x="911682" y="1093050"/>
                </a:lnTo>
                <a:lnTo>
                  <a:pt x="912114" y="1092860"/>
                </a:lnTo>
                <a:lnTo>
                  <a:pt x="897026" y="1106500"/>
                </a:lnTo>
                <a:lnTo>
                  <a:pt x="880795" y="1118641"/>
                </a:lnTo>
                <a:lnTo>
                  <a:pt x="863269" y="1129423"/>
                </a:lnTo>
                <a:lnTo>
                  <a:pt x="849312" y="1136383"/>
                </a:lnTo>
                <a:lnTo>
                  <a:pt x="832256" y="1143876"/>
                </a:lnTo>
                <a:lnTo>
                  <a:pt x="826046" y="1145959"/>
                </a:lnTo>
                <a:lnTo>
                  <a:pt x="825906" y="1145844"/>
                </a:lnTo>
                <a:lnTo>
                  <a:pt x="814997" y="1135532"/>
                </a:lnTo>
                <a:lnTo>
                  <a:pt x="814768" y="1135316"/>
                </a:lnTo>
                <a:lnTo>
                  <a:pt x="802932" y="1124597"/>
                </a:lnTo>
                <a:lnTo>
                  <a:pt x="790714" y="1114018"/>
                </a:lnTo>
                <a:lnTo>
                  <a:pt x="778992" y="1104290"/>
                </a:lnTo>
                <a:lnTo>
                  <a:pt x="764286" y="1094955"/>
                </a:lnTo>
                <a:lnTo>
                  <a:pt x="764286" y="1157808"/>
                </a:lnTo>
                <a:lnTo>
                  <a:pt x="743839" y="1157706"/>
                </a:lnTo>
                <a:lnTo>
                  <a:pt x="704202" y="1151369"/>
                </a:lnTo>
                <a:lnTo>
                  <a:pt x="669048" y="1135456"/>
                </a:lnTo>
                <a:lnTo>
                  <a:pt x="668375" y="1133906"/>
                </a:lnTo>
                <a:lnTo>
                  <a:pt x="668934" y="1132471"/>
                </a:lnTo>
                <a:lnTo>
                  <a:pt x="684225" y="1122730"/>
                </a:lnTo>
                <a:lnTo>
                  <a:pt x="687184" y="1122984"/>
                </a:lnTo>
                <a:lnTo>
                  <a:pt x="734352" y="1135621"/>
                </a:lnTo>
                <a:lnTo>
                  <a:pt x="764286" y="1157808"/>
                </a:lnTo>
                <a:lnTo>
                  <a:pt x="764286" y="1094955"/>
                </a:lnTo>
                <a:lnTo>
                  <a:pt x="708215" y="1074458"/>
                </a:lnTo>
                <a:lnTo>
                  <a:pt x="683704" y="1072197"/>
                </a:lnTo>
                <a:lnTo>
                  <a:pt x="667689" y="1074559"/>
                </a:lnTo>
                <a:lnTo>
                  <a:pt x="628053" y="1102715"/>
                </a:lnTo>
                <a:lnTo>
                  <a:pt x="618388" y="1140066"/>
                </a:lnTo>
                <a:lnTo>
                  <a:pt x="621309" y="1151928"/>
                </a:lnTo>
                <a:lnTo>
                  <a:pt x="654519" y="1186649"/>
                </a:lnTo>
                <a:lnTo>
                  <a:pt x="701154" y="1202753"/>
                </a:lnTo>
                <a:lnTo>
                  <a:pt x="737095" y="1207985"/>
                </a:lnTo>
                <a:lnTo>
                  <a:pt x="773963" y="1207897"/>
                </a:lnTo>
                <a:lnTo>
                  <a:pt x="811072" y="1202499"/>
                </a:lnTo>
                <a:lnTo>
                  <a:pt x="842238" y="1237449"/>
                </a:lnTo>
                <a:lnTo>
                  <a:pt x="871435" y="1274813"/>
                </a:lnTo>
                <a:lnTo>
                  <a:pt x="898626" y="1314500"/>
                </a:lnTo>
                <a:lnTo>
                  <a:pt x="923759" y="1356436"/>
                </a:lnTo>
                <a:lnTo>
                  <a:pt x="946797" y="1400543"/>
                </a:lnTo>
                <a:lnTo>
                  <a:pt x="950315" y="1408328"/>
                </a:lnTo>
                <a:lnTo>
                  <a:pt x="953833" y="1416113"/>
                </a:lnTo>
                <a:lnTo>
                  <a:pt x="967676" y="1446745"/>
                </a:lnTo>
                <a:lnTo>
                  <a:pt x="986370" y="1494942"/>
                </a:lnTo>
                <a:lnTo>
                  <a:pt x="1002817" y="1545094"/>
                </a:lnTo>
                <a:lnTo>
                  <a:pt x="1010361" y="1572806"/>
                </a:lnTo>
                <a:lnTo>
                  <a:pt x="978573" y="1590421"/>
                </a:lnTo>
                <a:lnTo>
                  <a:pt x="933691" y="1618792"/>
                </a:lnTo>
                <a:lnTo>
                  <a:pt x="916330" y="1631823"/>
                </a:lnTo>
                <a:lnTo>
                  <a:pt x="913777" y="1617967"/>
                </a:lnTo>
                <a:lnTo>
                  <a:pt x="897966" y="1573974"/>
                </a:lnTo>
                <a:lnTo>
                  <a:pt x="874966" y="1531239"/>
                </a:lnTo>
                <a:lnTo>
                  <a:pt x="845134" y="1490230"/>
                </a:lnTo>
                <a:lnTo>
                  <a:pt x="808799" y="1451394"/>
                </a:lnTo>
                <a:lnTo>
                  <a:pt x="766292" y="1415186"/>
                </a:lnTo>
                <a:lnTo>
                  <a:pt x="717956" y="1382064"/>
                </a:lnTo>
                <a:lnTo>
                  <a:pt x="676871" y="1358480"/>
                </a:lnTo>
                <a:lnTo>
                  <a:pt x="634758" y="1337056"/>
                </a:lnTo>
                <a:lnTo>
                  <a:pt x="592213" y="1317155"/>
                </a:lnTo>
                <a:lnTo>
                  <a:pt x="549808" y="1298155"/>
                </a:lnTo>
                <a:lnTo>
                  <a:pt x="515823" y="1282979"/>
                </a:lnTo>
                <a:lnTo>
                  <a:pt x="481723" y="1267294"/>
                </a:lnTo>
                <a:lnTo>
                  <a:pt x="414972" y="1233373"/>
                </a:lnTo>
                <a:lnTo>
                  <a:pt x="371640" y="1207452"/>
                </a:lnTo>
                <a:lnTo>
                  <a:pt x="330492" y="1179131"/>
                </a:lnTo>
                <a:lnTo>
                  <a:pt x="291642" y="1148549"/>
                </a:lnTo>
                <a:lnTo>
                  <a:pt x="255206" y="1115847"/>
                </a:lnTo>
                <a:lnTo>
                  <a:pt x="221335" y="1081151"/>
                </a:lnTo>
                <a:lnTo>
                  <a:pt x="190131" y="1044613"/>
                </a:lnTo>
                <a:lnTo>
                  <a:pt x="161734" y="1006360"/>
                </a:lnTo>
                <a:lnTo>
                  <a:pt x="136258" y="966546"/>
                </a:lnTo>
                <a:lnTo>
                  <a:pt x="113830" y="925296"/>
                </a:lnTo>
                <a:lnTo>
                  <a:pt x="94589" y="882738"/>
                </a:lnTo>
                <a:lnTo>
                  <a:pt x="77838" y="836269"/>
                </a:lnTo>
                <a:lnTo>
                  <a:pt x="65036" y="788885"/>
                </a:lnTo>
                <a:lnTo>
                  <a:pt x="56210" y="740918"/>
                </a:lnTo>
                <a:lnTo>
                  <a:pt x="51320" y="692708"/>
                </a:lnTo>
                <a:lnTo>
                  <a:pt x="50368" y="644601"/>
                </a:lnTo>
                <a:lnTo>
                  <a:pt x="53352" y="596925"/>
                </a:lnTo>
                <a:lnTo>
                  <a:pt x="60261" y="550024"/>
                </a:lnTo>
                <a:lnTo>
                  <a:pt x="71081" y="504228"/>
                </a:lnTo>
                <a:lnTo>
                  <a:pt x="85813" y="459892"/>
                </a:lnTo>
                <a:lnTo>
                  <a:pt x="104444" y="417347"/>
                </a:lnTo>
                <a:lnTo>
                  <a:pt x="133400" y="366318"/>
                </a:lnTo>
                <a:lnTo>
                  <a:pt x="166420" y="320319"/>
                </a:lnTo>
                <a:lnTo>
                  <a:pt x="202501" y="279133"/>
                </a:lnTo>
                <a:lnTo>
                  <a:pt x="240614" y="242582"/>
                </a:lnTo>
                <a:lnTo>
                  <a:pt x="279730" y="210489"/>
                </a:lnTo>
                <a:lnTo>
                  <a:pt x="318858" y="182651"/>
                </a:lnTo>
                <a:lnTo>
                  <a:pt x="356946" y="158877"/>
                </a:lnTo>
                <a:lnTo>
                  <a:pt x="393001" y="138988"/>
                </a:lnTo>
                <a:lnTo>
                  <a:pt x="438721" y="117043"/>
                </a:lnTo>
                <a:lnTo>
                  <a:pt x="485228" y="98196"/>
                </a:lnTo>
                <a:lnTo>
                  <a:pt x="532345" y="82461"/>
                </a:lnTo>
                <a:lnTo>
                  <a:pt x="579869" y="69862"/>
                </a:lnTo>
                <a:lnTo>
                  <a:pt x="627583" y="60401"/>
                </a:lnTo>
                <a:lnTo>
                  <a:pt x="675309" y="54102"/>
                </a:lnTo>
                <a:lnTo>
                  <a:pt x="722845" y="50977"/>
                </a:lnTo>
                <a:lnTo>
                  <a:pt x="769988" y="51028"/>
                </a:lnTo>
                <a:lnTo>
                  <a:pt x="816546" y="54279"/>
                </a:lnTo>
                <a:lnTo>
                  <a:pt x="862317" y="60731"/>
                </a:lnTo>
                <a:lnTo>
                  <a:pt x="907097" y="70421"/>
                </a:lnTo>
                <a:lnTo>
                  <a:pt x="950696" y="83337"/>
                </a:lnTo>
                <a:lnTo>
                  <a:pt x="992924" y="99504"/>
                </a:lnTo>
                <a:lnTo>
                  <a:pt x="1039660" y="122135"/>
                </a:lnTo>
                <a:lnTo>
                  <a:pt x="1084592" y="149009"/>
                </a:lnTo>
                <a:lnTo>
                  <a:pt x="1127379" y="179870"/>
                </a:lnTo>
                <a:lnTo>
                  <a:pt x="1167701" y="214426"/>
                </a:lnTo>
                <a:lnTo>
                  <a:pt x="1205255" y="252412"/>
                </a:lnTo>
                <a:lnTo>
                  <a:pt x="1239685" y="293560"/>
                </a:lnTo>
                <a:lnTo>
                  <a:pt x="1270698" y="337566"/>
                </a:lnTo>
                <a:lnTo>
                  <a:pt x="1295844" y="379996"/>
                </a:lnTo>
                <a:lnTo>
                  <a:pt x="1317713" y="424091"/>
                </a:lnTo>
                <a:lnTo>
                  <a:pt x="1336243" y="469595"/>
                </a:lnTo>
                <a:lnTo>
                  <a:pt x="1351394" y="516293"/>
                </a:lnTo>
                <a:lnTo>
                  <a:pt x="1363091" y="563968"/>
                </a:lnTo>
                <a:lnTo>
                  <a:pt x="1371282" y="612381"/>
                </a:lnTo>
                <a:lnTo>
                  <a:pt x="1375930" y="661314"/>
                </a:lnTo>
                <a:lnTo>
                  <a:pt x="1376972" y="710539"/>
                </a:lnTo>
                <a:lnTo>
                  <a:pt x="1376972" y="434111"/>
                </a:lnTo>
                <a:lnTo>
                  <a:pt x="1359598" y="393560"/>
                </a:lnTo>
                <a:lnTo>
                  <a:pt x="1337945" y="351091"/>
                </a:lnTo>
                <a:lnTo>
                  <a:pt x="1313459" y="310083"/>
                </a:lnTo>
                <a:lnTo>
                  <a:pt x="1284376" y="268351"/>
                </a:lnTo>
                <a:lnTo>
                  <a:pt x="1252410" y="228955"/>
                </a:lnTo>
                <a:lnTo>
                  <a:pt x="1217803" y="192112"/>
                </a:lnTo>
                <a:lnTo>
                  <a:pt x="1180782" y="158013"/>
                </a:lnTo>
                <a:lnTo>
                  <a:pt x="1141577" y="126847"/>
                </a:lnTo>
                <a:lnTo>
                  <a:pt x="1100416" y="98806"/>
                </a:lnTo>
                <a:lnTo>
                  <a:pt x="1057541" y="74091"/>
                </a:lnTo>
                <a:lnTo>
                  <a:pt x="1013180" y="52908"/>
                </a:lnTo>
                <a:lnTo>
                  <a:pt x="971029" y="36614"/>
                </a:lnTo>
                <a:lnTo>
                  <a:pt x="927608" y="23329"/>
                </a:lnTo>
                <a:lnTo>
                  <a:pt x="883094" y="13042"/>
                </a:lnTo>
                <a:lnTo>
                  <a:pt x="837653" y="5727"/>
                </a:lnTo>
                <a:lnTo>
                  <a:pt x="791464" y="1384"/>
                </a:lnTo>
                <a:lnTo>
                  <a:pt x="744689" y="0"/>
                </a:lnTo>
                <a:lnTo>
                  <a:pt x="697496" y="1562"/>
                </a:lnTo>
                <a:lnTo>
                  <a:pt x="650062" y="6057"/>
                </a:lnTo>
                <a:lnTo>
                  <a:pt x="602551" y="13487"/>
                </a:lnTo>
                <a:lnTo>
                  <a:pt x="555155" y="23812"/>
                </a:lnTo>
                <a:lnTo>
                  <a:pt x="508025" y="37045"/>
                </a:lnTo>
                <a:lnTo>
                  <a:pt x="461327" y="53162"/>
                </a:lnTo>
                <a:lnTo>
                  <a:pt x="415251" y="72161"/>
                </a:lnTo>
                <a:lnTo>
                  <a:pt x="369951" y="94018"/>
                </a:lnTo>
                <a:lnTo>
                  <a:pt x="335699" y="112826"/>
                </a:lnTo>
                <a:lnTo>
                  <a:pt x="299605" y="134924"/>
                </a:lnTo>
                <a:lnTo>
                  <a:pt x="262420" y="160477"/>
                </a:lnTo>
                <a:lnTo>
                  <a:pt x="224929" y="189623"/>
                </a:lnTo>
                <a:lnTo>
                  <a:pt x="187883" y="222529"/>
                </a:lnTo>
                <a:lnTo>
                  <a:pt x="152031" y="259346"/>
                </a:lnTo>
                <a:lnTo>
                  <a:pt x="118160" y="300240"/>
                </a:lnTo>
                <a:lnTo>
                  <a:pt x="87020" y="345351"/>
                </a:lnTo>
                <a:lnTo>
                  <a:pt x="59372" y="394843"/>
                </a:lnTo>
                <a:lnTo>
                  <a:pt x="40678" y="436994"/>
                </a:lnTo>
                <a:lnTo>
                  <a:pt x="25501" y="480783"/>
                </a:lnTo>
                <a:lnTo>
                  <a:pt x="13830" y="525894"/>
                </a:lnTo>
                <a:lnTo>
                  <a:pt x="5689" y="572084"/>
                </a:lnTo>
                <a:lnTo>
                  <a:pt x="1079" y="619048"/>
                </a:lnTo>
                <a:lnTo>
                  <a:pt x="0" y="666534"/>
                </a:lnTo>
                <a:lnTo>
                  <a:pt x="2451" y="714248"/>
                </a:lnTo>
                <a:lnTo>
                  <a:pt x="8458" y="761936"/>
                </a:lnTo>
                <a:lnTo>
                  <a:pt x="18021" y="809294"/>
                </a:lnTo>
                <a:lnTo>
                  <a:pt x="31127" y="856068"/>
                </a:lnTo>
                <a:lnTo>
                  <a:pt x="47815" y="901966"/>
                </a:lnTo>
                <a:lnTo>
                  <a:pt x="68453" y="947661"/>
                </a:lnTo>
                <a:lnTo>
                  <a:pt x="92481" y="991933"/>
                </a:lnTo>
                <a:lnTo>
                  <a:pt x="119761" y="1034656"/>
                </a:lnTo>
                <a:lnTo>
                  <a:pt x="150152" y="1075664"/>
                </a:lnTo>
                <a:lnTo>
                  <a:pt x="183540" y="1114831"/>
                </a:lnTo>
                <a:lnTo>
                  <a:pt x="219760" y="1151978"/>
                </a:lnTo>
                <a:lnTo>
                  <a:pt x="258699" y="1186992"/>
                </a:lnTo>
                <a:lnTo>
                  <a:pt x="300202" y="1219695"/>
                </a:lnTo>
                <a:lnTo>
                  <a:pt x="344157" y="1249972"/>
                </a:lnTo>
                <a:lnTo>
                  <a:pt x="390398" y="1277645"/>
                </a:lnTo>
                <a:lnTo>
                  <a:pt x="424700" y="1295844"/>
                </a:lnTo>
                <a:lnTo>
                  <a:pt x="459536" y="1312824"/>
                </a:lnTo>
                <a:lnTo>
                  <a:pt x="494525" y="1328928"/>
                </a:lnTo>
                <a:lnTo>
                  <a:pt x="570522" y="1362900"/>
                </a:lnTo>
                <a:lnTo>
                  <a:pt x="611771" y="1382153"/>
                </a:lnTo>
                <a:lnTo>
                  <a:pt x="652335" y="1402740"/>
                </a:lnTo>
                <a:lnTo>
                  <a:pt x="691540" y="1425168"/>
                </a:lnTo>
                <a:lnTo>
                  <a:pt x="741006" y="1459484"/>
                </a:lnTo>
                <a:lnTo>
                  <a:pt x="783336" y="1497076"/>
                </a:lnTo>
                <a:lnTo>
                  <a:pt x="818045" y="1537335"/>
                </a:lnTo>
                <a:lnTo>
                  <a:pt x="844677" y="1579613"/>
                </a:lnTo>
                <a:lnTo>
                  <a:pt x="862749" y="1623288"/>
                </a:lnTo>
                <a:lnTo>
                  <a:pt x="871791" y="1667725"/>
                </a:lnTo>
                <a:lnTo>
                  <a:pt x="874801" y="1667433"/>
                </a:lnTo>
                <a:lnTo>
                  <a:pt x="850633" y="1697126"/>
                </a:lnTo>
                <a:lnTo>
                  <a:pt x="834605" y="1739138"/>
                </a:lnTo>
                <a:lnTo>
                  <a:pt x="834021" y="1755876"/>
                </a:lnTo>
                <a:lnTo>
                  <a:pt x="836866" y="1772272"/>
                </a:lnTo>
                <a:lnTo>
                  <a:pt x="837082" y="1772818"/>
                </a:lnTo>
                <a:lnTo>
                  <a:pt x="842010" y="1785340"/>
                </a:lnTo>
                <a:lnTo>
                  <a:pt x="844613" y="1791093"/>
                </a:lnTo>
                <a:lnTo>
                  <a:pt x="884682" y="1868665"/>
                </a:lnTo>
                <a:lnTo>
                  <a:pt x="923823" y="1941728"/>
                </a:lnTo>
                <a:lnTo>
                  <a:pt x="958430" y="2003171"/>
                </a:lnTo>
                <a:lnTo>
                  <a:pt x="989609" y="2055012"/>
                </a:lnTo>
                <a:lnTo>
                  <a:pt x="1017701" y="2097709"/>
                </a:lnTo>
                <a:lnTo>
                  <a:pt x="1043012" y="2131707"/>
                </a:lnTo>
                <a:lnTo>
                  <a:pt x="1086561" y="2175421"/>
                </a:lnTo>
                <a:lnTo>
                  <a:pt x="1122743" y="2189759"/>
                </a:lnTo>
                <a:lnTo>
                  <a:pt x="1171727" y="2187016"/>
                </a:lnTo>
                <a:lnTo>
                  <a:pt x="1224788" y="2177719"/>
                </a:lnTo>
                <a:lnTo>
                  <a:pt x="1278928" y="2163788"/>
                </a:lnTo>
                <a:lnTo>
                  <a:pt x="1331137" y="2147138"/>
                </a:lnTo>
                <a:lnTo>
                  <a:pt x="1377327" y="2130120"/>
                </a:lnTo>
                <a:lnTo>
                  <a:pt x="1375359" y="2130983"/>
                </a:lnTo>
                <a:lnTo>
                  <a:pt x="1414792" y="2114639"/>
                </a:lnTo>
                <a:lnTo>
                  <a:pt x="1449552" y="2098382"/>
                </a:lnTo>
                <a:lnTo>
                  <a:pt x="1544574" y="2045944"/>
                </a:lnTo>
                <a:lnTo>
                  <a:pt x="1609458" y="2004745"/>
                </a:lnTo>
                <a:lnTo>
                  <a:pt x="1649603" y="1972868"/>
                </a:lnTo>
                <a:lnTo>
                  <a:pt x="1670888" y="1946935"/>
                </a:lnTo>
                <a:lnTo>
                  <a:pt x="1677212" y="1929218"/>
                </a:lnTo>
                <a:close/>
              </a:path>
            </a:pathLst>
          </a:custGeom>
          <a:solidFill>
            <a:srgbClr val="FEFD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770831" y="1562289"/>
            <a:ext cx="386080" cy="170815"/>
          </a:xfrm>
          <a:custGeom>
            <a:avLst/>
            <a:gdLst/>
            <a:ahLst/>
            <a:cxnLst/>
            <a:rect l="l" t="t" r="r" b="b"/>
            <a:pathLst>
              <a:path w="386080" h="170814">
                <a:moveTo>
                  <a:pt x="358456" y="146779"/>
                </a:moveTo>
                <a:lnTo>
                  <a:pt x="308388" y="167238"/>
                </a:lnTo>
                <a:lnTo>
                  <a:pt x="289175" y="168917"/>
                </a:lnTo>
                <a:lnTo>
                  <a:pt x="256758" y="170241"/>
                </a:lnTo>
                <a:lnTo>
                  <a:pt x="215183" y="170282"/>
                </a:lnTo>
                <a:lnTo>
                  <a:pt x="168496" y="168116"/>
                </a:lnTo>
                <a:lnTo>
                  <a:pt x="120743" y="162815"/>
                </a:lnTo>
                <a:lnTo>
                  <a:pt x="75971" y="153452"/>
                </a:lnTo>
                <a:lnTo>
                  <a:pt x="38226" y="139101"/>
                </a:lnTo>
                <a:lnTo>
                  <a:pt x="0" y="91727"/>
                </a:lnTo>
                <a:lnTo>
                  <a:pt x="7611" y="56851"/>
                </a:lnTo>
                <a:lnTo>
                  <a:pt x="41973" y="34063"/>
                </a:lnTo>
                <a:lnTo>
                  <a:pt x="161769" y="19591"/>
                </a:lnTo>
                <a:lnTo>
                  <a:pt x="267460" y="7263"/>
                </a:lnTo>
                <a:lnTo>
                  <a:pt x="320274" y="1079"/>
                </a:lnTo>
                <a:lnTo>
                  <a:pt x="332561" y="0"/>
                </a:lnTo>
                <a:lnTo>
                  <a:pt x="344860" y="410"/>
                </a:lnTo>
                <a:lnTo>
                  <a:pt x="377956" y="30965"/>
                </a:lnTo>
                <a:lnTo>
                  <a:pt x="386021" y="68146"/>
                </a:lnTo>
                <a:lnTo>
                  <a:pt x="381928" y="110249"/>
                </a:lnTo>
                <a:lnTo>
                  <a:pt x="358456" y="146779"/>
                </a:lnTo>
                <a:close/>
              </a:path>
            </a:pathLst>
          </a:custGeom>
          <a:solidFill>
            <a:srgbClr val="FEFD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04244" y="411402"/>
            <a:ext cx="170180" cy="384810"/>
          </a:xfrm>
          <a:custGeom>
            <a:avLst/>
            <a:gdLst/>
            <a:ahLst/>
            <a:cxnLst/>
            <a:rect l="l" t="t" r="r" b="b"/>
            <a:pathLst>
              <a:path w="170180" h="384809">
                <a:moveTo>
                  <a:pt x="97179" y="374028"/>
                </a:moveTo>
                <a:lnTo>
                  <a:pt x="72107" y="384420"/>
                </a:lnTo>
                <a:lnTo>
                  <a:pt x="41592" y="375733"/>
                </a:lnTo>
                <a:lnTo>
                  <a:pt x="31849" y="366724"/>
                </a:lnTo>
                <a:lnTo>
                  <a:pt x="25872" y="354614"/>
                </a:lnTo>
                <a:lnTo>
                  <a:pt x="22624" y="340786"/>
                </a:lnTo>
                <a:lnTo>
                  <a:pt x="21071" y="326622"/>
                </a:lnTo>
                <a:lnTo>
                  <a:pt x="8857" y="167655"/>
                </a:lnTo>
                <a:lnTo>
                  <a:pt x="4762" y="114681"/>
                </a:lnTo>
                <a:lnTo>
                  <a:pt x="639" y="61700"/>
                </a:lnTo>
                <a:lnTo>
                  <a:pt x="0" y="49410"/>
                </a:lnTo>
                <a:lnTo>
                  <a:pt x="645" y="37148"/>
                </a:lnTo>
                <a:lnTo>
                  <a:pt x="27839" y="4803"/>
                </a:lnTo>
                <a:lnTo>
                  <a:pt x="57740" y="0"/>
                </a:lnTo>
                <a:lnTo>
                  <a:pt x="97022" y="4120"/>
                </a:lnTo>
                <a:lnTo>
                  <a:pt x="135560" y="18558"/>
                </a:lnTo>
                <a:lnTo>
                  <a:pt x="163229" y="44704"/>
                </a:lnTo>
                <a:lnTo>
                  <a:pt x="169904" y="83953"/>
                </a:lnTo>
                <a:lnTo>
                  <a:pt x="167947" y="103006"/>
                </a:lnTo>
                <a:lnTo>
                  <a:pt x="165086" y="134973"/>
                </a:lnTo>
                <a:lnTo>
                  <a:pt x="160755" y="175856"/>
                </a:lnTo>
                <a:lnTo>
                  <a:pt x="154386" y="221655"/>
                </a:lnTo>
                <a:lnTo>
                  <a:pt x="145411" y="268371"/>
                </a:lnTo>
                <a:lnTo>
                  <a:pt x="133263" y="312004"/>
                </a:lnTo>
                <a:lnTo>
                  <a:pt x="117375" y="348556"/>
                </a:lnTo>
                <a:lnTo>
                  <a:pt x="97179" y="374028"/>
                </a:lnTo>
                <a:close/>
              </a:path>
            </a:pathLst>
          </a:custGeom>
          <a:solidFill>
            <a:srgbClr val="FEFD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12441" y="683609"/>
            <a:ext cx="297815" cy="334010"/>
          </a:xfrm>
          <a:custGeom>
            <a:avLst/>
            <a:gdLst/>
            <a:ahLst/>
            <a:cxnLst/>
            <a:rect l="l" t="t" r="r" b="b"/>
            <a:pathLst>
              <a:path w="297815" h="334009">
                <a:moveTo>
                  <a:pt x="264247" y="331763"/>
                </a:moveTo>
                <a:lnTo>
                  <a:pt x="250717" y="333622"/>
                </a:lnTo>
                <a:lnTo>
                  <a:pt x="236884" y="332202"/>
                </a:lnTo>
                <a:lnTo>
                  <a:pt x="223617" y="327964"/>
                </a:lnTo>
                <a:lnTo>
                  <a:pt x="189509" y="304839"/>
                </a:lnTo>
                <a:lnTo>
                  <a:pt x="148002" y="267038"/>
                </a:lnTo>
                <a:lnTo>
                  <a:pt x="54431" y="181381"/>
                </a:lnTo>
                <a:lnTo>
                  <a:pt x="12110" y="133543"/>
                </a:lnTo>
                <a:lnTo>
                  <a:pt x="0" y="76386"/>
                </a:lnTo>
                <a:lnTo>
                  <a:pt x="5300" y="62205"/>
                </a:lnTo>
                <a:lnTo>
                  <a:pt x="35850" y="28079"/>
                </a:lnTo>
                <a:lnTo>
                  <a:pt x="71422" y="7492"/>
                </a:lnTo>
                <a:lnTo>
                  <a:pt x="111166" y="0"/>
                </a:lnTo>
                <a:lnTo>
                  <a:pt x="149128" y="12729"/>
                </a:lnTo>
                <a:lnTo>
                  <a:pt x="182606" y="43901"/>
                </a:lnTo>
                <a:lnTo>
                  <a:pt x="211811" y="86652"/>
                </a:lnTo>
                <a:lnTo>
                  <a:pt x="236960" y="134119"/>
                </a:lnTo>
                <a:lnTo>
                  <a:pt x="258264" y="179437"/>
                </a:lnTo>
                <a:lnTo>
                  <a:pt x="275939" y="215743"/>
                </a:lnTo>
                <a:lnTo>
                  <a:pt x="294556" y="257443"/>
                </a:lnTo>
                <a:lnTo>
                  <a:pt x="297718" y="287608"/>
                </a:lnTo>
                <a:lnTo>
                  <a:pt x="294356" y="302554"/>
                </a:lnTo>
                <a:lnTo>
                  <a:pt x="287368" y="315831"/>
                </a:lnTo>
                <a:lnTo>
                  <a:pt x="276606" y="326169"/>
                </a:lnTo>
                <a:lnTo>
                  <a:pt x="264247" y="331763"/>
                </a:lnTo>
                <a:close/>
              </a:path>
            </a:pathLst>
          </a:custGeom>
          <a:solidFill>
            <a:srgbClr val="FEFD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419926" y="699178"/>
            <a:ext cx="318135" cy="271780"/>
          </a:xfrm>
          <a:custGeom>
            <a:avLst/>
            <a:gdLst/>
            <a:ahLst/>
            <a:cxnLst/>
            <a:rect l="l" t="t" r="r" b="b"/>
            <a:pathLst>
              <a:path w="318135" h="271780">
                <a:moveTo>
                  <a:pt x="79506" y="264647"/>
                </a:moveTo>
                <a:lnTo>
                  <a:pt x="65063" y="269106"/>
                </a:lnTo>
                <a:lnTo>
                  <a:pt x="49831" y="271220"/>
                </a:lnTo>
                <a:lnTo>
                  <a:pt x="34718" y="270427"/>
                </a:lnTo>
                <a:lnTo>
                  <a:pt x="20948" y="266448"/>
                </a:lnTo>
                <a:lnTo>
                  <a:pt x="9747" y="259006"/>
                </a:lnTo>
                <a:lnTo>
                  <a:pt x="3064" y="249639"/>
                </a:lnTo>
                <a:lnTo>
                  <a:pt x="0" y="238805"/>
                </a:lnTo>
                <a:lnTo>
                  <a:pt x="170" y="227291"/>
                </a:lnTo>
                <a:lnTo>
                  <a:pt x="23015" y="184933"/>
                </a:lnTo>
                <a:lnTo>
                  <a:pt x="107519" y="87572"/>
                </a:lnTo>
                <a:lnTo>
                  <a:pt x="132989" y="58291"/>
                </a:lnTo>
                <a:lnTo>
                  <a:pt x="176570" y="17380"/>
                </a:lnTo>
                <a:lnTo>
                  <a:pt x="232070" y="0"/>
                </a:lnTo>
                <a:lnTo>
                  <a:pt x="246647" y="2478"/>
                </a:lnTo>
                <a:lnTo>
                  <a:pt x="283238" y="22862"/>
                </a:lnTo>
                <a:lnTo>
                  <a:pt x="314375" y="64456"/>
                </a:lnTo>
                <a:lnTo>
                  <a:pt x="317911" y="80783"/>
                </a:lnTo>
                <a:lnTo>
                  <a:pt x="308760" y="113474"/>
                </a:lnTo>
                <a:lnTo>
                  <a:pt x="280928" y="144945"/>
                </a:lnTo>
                <a:lnTo>
                  <a:pt x="241230" y="174460"/>
                </a:lnTo>
                <a:lnTo>
                  <a:pt x="196483" y="201284"/>
                </a:lnTo>
                <a:lnTo>
                  <a:pt x="153503" y="224680"/>
                </a:lnTo>
                <a:lnTo>
                  <a:pt x="119108" y="243913"/>
                </a:lnTo>
                <a:lnTo>
                  <a:pt x="106333" y="251494"/>
                </a:lnTo>
                <a:lnTo>
                  <a:pt x="93198" y="258591"/>
                </a:lnTo>
                <a:lnTo>
                  <a:pt x="79506" y="264647"/>
                </a:lnTo>
                <a:close/>
              </a:path>
            </a:pathLst>
          </a:custGeom>
          <a:solidFill>
            <a:srgbClr val="FEFD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49620" y="1392128"/>
            <a:ext cx="389890" cy="175260"/>
          </a:xfrm>
          <a:custGeom>
            <a:avLst/>
            <a:gdLst/>
            <a:ahLst/>
            <a:cxnLst/>
            <a:rect l="l" t="t" r="r" b="b"/>
            <a:pathLst>
              <a:path w="389890" h="175259">
                <a:moveTo>
                  <a:pt x="355944" y="128958"/>
                </a:moveTo>
                <a:lnTo>
                  <a:pt x="325314" y="136809"/>
                </a:lnTo>
                <a:lnTo>
                  <a:pt x="295537" y="142184"/>
                </a:lnTo>
                <a:lnTo>
                  <a:pt x="249367" y="150668"/>
                </a:lnTo>
                <a:lnTo>
                  <a:pt x="202937" y="158128"/>
                </a:lnTo>
                <a:lnTo>
                  <a:pt x="156273" y="164552"/>
                </a:lnTo>
                <a:lnTo>
                  <a:pt x="109402" y="169928"/>
                </a:lnTo>
                <a:lnTo>
                  <a:pt x="62350" y="174244"/>
                </a:lnTo>
                <a:lnTo>
                  <a:pt x="47235" y="174671"/>
                </a:lnTo>
                <a:lnTo>
                  <a:pt x="31972" y="172679"/>
                </a:lnTo>
                <a:lnTo>
                  <a:pt x="3194" y="146927"/>
                </a:lnTo>
                <a:lnTo>
                  <a:pt x="0" y="118729"/>
                </a:lnTo>
                <a:lnTo>
                  <a:pt x="4616" y="60153"/>
                </a:lnTo>
                <a:lnTo>
                  <a:pt x="20652" y="23041"/>
                </a:lnTo>
                <a:lnTo>
                  <a:pt x="52897" y="4091"/>
                </a:lnTo>
                <a:lnTo>
                  <a:pt x="106140" y="0"/>
                </a:lnTo>
                <a:lnTo>
                  <a:pt x="146065" y="1975"/>
                </a:lnTo>
                <a:lnTo>
                  <a:pt x="196060" y="6063"/>
                </a:lnTo>
                <a:lnTo>
                  <a:pt x="250200" y="13237"/>
                </a:lnTo>
                <a:lnTo>
                  <a:pt x="302561" y="24468"/>
                </a:lnTo>
                <a:lnTo>
                  <a:pt x="347217" y="40731"/>
                </a:lnTo>
                <a:lnTo>
                  <a:pt x="378245" y="62997"/>
                </a:lnTo>
                <a:lnTo>
                  <a:pt x="389719" y="92240"/>
                </a:lnTo>
                <a:lnTo>
                  <a:pt x="379916" y="115235"/>
                </a:lnTo>
                <a:lnTo>
                  <a:pt x="355944" y="128958"/>
                </a:lnTo>
                <a:close/>
              </a:path>
            </a:pathLst>
          </a:custGeom>
          <a:solidFill>
            <a:srgbClr val="FEFD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22551" y="2034203"/>
            <a:ext cx="412750" cy="249554"/>
          </a:xfrm>
          <a:custGeom>
            <a:avLst/>
            <a:gdLst/>
            <a:ahLst/>
            <a:cxnLst/>
            <a:rect l="l" t="t" r="r" b="b"/>
            <a:pathLst>
              <a:path w="412750" h="249555">
                <a:moveTo>
                  <a:pt x="186820" y="219191"/>
                </a:moveTo>
                <a:lnTo>
                  <a:pt x="147246" y="235714"/>
                </a:lnTo>
                <a:lnTo>
                  <a:pt x="107226" y="247960"/>
                </a:lnTo>
                <a:lnTo>
                  <a:pt x="76057" y="249410"/>
                </a:lnTo>
                <a:lnTo>
                  <a:pt x="47909" y="231085"/>
                </a:lnTo>
                <a:lnTo>
                  <a:pt x="18704" y="196345"/>
                </a:lnTo>
                <a:lnTo>
                  <a:pt x="0" y="157042"/>
                </a:lnTo>
                <a:lnTo>
                  <a:pt x="3353" y="125026"/>
                </a:lnTo>
                <a:lnTo>
                  <a:pt x="51037" y="86920"/>
                </a:lnTo>
                <a:lnTo>
                  <a:pt x="88877" y="65817"/>
                </a:lnTo>
                <a:lnTo>
                  <a:pt x="132865" y="45355"/>
                </a:lnTo>
                <a:lnTo>
                  <a:pt x="180613" y="27037"/>
                </a:lnTo>
                <a:lnTo>
                  <a:pt x="229734" y="12369"/>
                </a:lnTo>
                <a:lnTo>
                  <a:pt x="277839" y="2855"/>
                </a:lnTo>
                <a:lnTo>
                  <a:pt x="322543" y="0"/>
                </a:lnTo>
                <a:lnTo>
                  <a:pt x="361456" y="5308"/>
                </a:lnTo>
                <a:lnTo>
                  <a:pt x="392191" y="20284"/>
                </a:lnTo>
                <a:lnTo>
                  <a:pt x="412361" y="46434"/>
                </a:lnTo>
                <a:lnTo>
                  <a:pt x="408361" y="66586"/>
                </a:lnTo>
                <a:lnTo>
                  <a:pt x="350098" y="122639"/>
                </a:lnTo>
                <a:lnTo>
                  <a:pt x="306449" y="153049"/>
                </a:lnTo>
                <a:lnTo>
                  <a:pt x="260198" y="181387"/>
                </a:lnTo>
                <a:lnTo>
                  <a:pt x="216653" y="204909"/>
                </a:lnTo>
                <a:lnTo>
                  <a:pt x="186820" y="219191"/>
                </a:lnTo>
                <a:close/>
              </a:path>
            </a:pathLst>
          </a:custGeom>
          <a:solidFill>
            <a:srgbClr val="FEFD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97882" y="2553619"/>
            <a:ext cx="239395" cy="325120"/>
          </a:xfrm>
          <a:custGeom>
            <a:avLst/>
            <a:gdLst/>
            <a:ahLst/>
            <a:cxnLst/>
            <a:rect l="l" t="t" r="r" b="b"/>
            <a:pathLst>
              <a:path w="239394" h="325119">
                <a:moveTo>
                  <a:pt x="101073" y="316259"/>
                </a:moveTo>
                <a:lnTo>
                  <a:pt x="73619" y="324924"/>
                </a:lnTo>
                <a:lnTo>
                  <a:pt x="43946" y="319624"/>
                </a:lnTo>
                <a:lnTo>
                  <a:pt x="22231" y="304149"/>
                </a:lnTo>
                <a:lnTo>
                  <a:pt x="6934" y="282667"/>
                </a:lnTo>
                <a:lnTo>
                  <a:pt x="0" y="258450"/>
                </a:lnTo>
                <a:lnTo>
                  <a:pt x="3373" y="234771"/>
                </a:lnTo>
                <a:lnTo>
                  <a:pt x="25442" y="187211"/>
                </a:lnTo>
                <a:lnTo>
                  <a:pt x="50694" y="143668"/>
                </a:lnTo>
                <a:lnTo>
                  <a:pt x="78481" y="104548"/>
                </a:lnTo>
                <a:lnTo>
                  <a:pt x="108158" y="70254"/>
                </a:lnTo>
                <a:lnTo>
                  <a:pt x="139079" y="41191"/>
                </a:lnTo>
                <a:lnTo>
                  <a:pt x="170598" y="17764"/>
                </a:lnTo>
                <a:lnTo>
                  <a:pt x="206439" y="0"/>
                </a:lnTo>
                <a:lnTo>
                  <a:pt x="228124" y="652"/>
                </a:lnTo>
                <a:lnTo>
                  <a:pt x="238096" y="15849"/>
                </a:lnTo>
                <a:lnTo>
                  <a:pt x="238799" y="41718"/>
                </a:lnTo>
                <a:lnTo>
                  <a:pt x="232675" y="74389"/>
                </a:lnTo>
                <a:lnTo>
                  <a:pt x="209717" y="144642"/>
                </a:lnTo>
                <a:lnTo>
                  <a:pt x="188767" y="195632"/>
                </a:lnTo>
                <a:lnTo>
                  <a:pt x="168667" y="239474"/>
                </a:lnTo>
                <a:lnTo>
                  <a:pt x="143022" y="279920"/>
                </a:lnTo>
                <a:lnTo>
                  <a:pt x="101073" y="316259"/>
                </a:lnTo>
                <a:close/>
              </a:path>
            </a:pathLst>
          </a:custGeom>
          <a:solidFill>
            <a:srgbClr val="FEFDF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243620" y="8288151"/>
            <a:ext cx="758308" cy="1390243"/>
          </a:xfrm>
          <a:prstGeom prst="rect">
            <a:avLst/>
          </a:prstGeom>
        </p:spPr>
      </p:pic>
      <p:sp>
        <p:nvSpPr>
          <p:cNvPr id="14" name="object 14"/>
          <p:cNvSpPr/>
          <p:nvPr/>
        </p:nvSpPr>
        <p:spPr>
          <a:xfrm>
            <a:off x="13806155" y="8618647"/>
            <a:ext cx="312420" cy="155575"/>
          </a:xfrm>
          <a:custGeom>
            <a:avLst/>
            <a:gdLst/>
            <a:ahLst/>
            <a:cxnLst/>
            <a:rect l="l" t="t" r="r" b="b"/>
            <a:pathLst>
              <a:path w="312419" h="155575">
                <a:moveTo>
                  <a:pt x="303842" y="154971"/>
                </a:moveTo>
                <a:lnTo>
                  <a:pt x="298147" y="154519"/>
                </a:lnTo>
                <a:lnTo>
                  <a:pt x="292949" y="154279"/>
                </a:lnTo>
                <a:lnTo>
                  <a:pt x="283200" y="152699"/>
                </a:lnTo>
                <a:lnTo>
                  <a:pt x="279398" y="149579"/>
                </a:lnTo>
                <a:lnTo>
                  <a:pt x="269432" y="147702"/>
                </a:lnTo>
                <a:lnTo>
                  <a:pt x="264749" y="144558"/>
                </a:lnTo>
                <a:lnTo>
                  <a:pt x="257580" y="141639"/>
                </a:lnTo>
                <a:lnTo>
                  <a:pt x="255179" y="140604"/>
                </a:lnTo>
                <a:lnTo>
                  <a:pt x="246213" y="140588"/>
                </a:lnTo>
                <a:lnTo>
                  <a:pt x="239907" y="139467"/>
                </a:lnTo>
                <a:lnTo>
                  <a:pt x="232203" y="135879"/>
                </a:lnTo>
                <a:lnTo>
                  <a:pt x="230415" y="135308"/>
                </a:lnTo>
                <a:lnTo>
                  <a:pt x="221671" y="132745"/>
                </a:lnTo>
                <a:lnTo>
                  <a:pt x="216605" y="128730"/>
                </a:lnTo>
                <a:lnTo>
                  <a:pt x="213554" y="128486"/>
                </a:lnTo>
                <a:lnTo>
                  <a:pt x="209105" y="126905"/>
                </a:lnTo>
                <a:lnTo>
                  <a:pt x="202676" y="124281"/>
                </a:lnTo>
                <a:lnTo>
                  <a:pt x="199888" y="123311"/>
                </a:lnTo>
                <a:lnTo>
                  <a:pt x="194478" y="120415"/>
                </a:lnTo>
                <a:lnTo>
                  <a:pt x="191714" y="118678"/>
                </a:lnTo>
                <a:lnTo>
                  <a:pt x="186026" y="114335"/>
                </a:lnTo>
                <a:lnTo>
                  <a:pt x="182958" y="112355"/>
                </a:lnTo>
                <a:lnTo>
                  <a:pt x="176834" y="112000"/>
                </a:lnTo>
                <a:lnTo>
                  <a:pt x="175027" y="110165"/>
                </a:lnTo>
                <a:lnTo>
                  <a:pt x="170635" y="108043"/>
                </a:lnTo>
                <a:lnTo>
                  <a:pt x="168205" y="106572"/>
                </a:lnTo>
                <a:lnTo>
                  <a:pt x="160225" y="104643"/>
                </a:lnTo>
                <a:lnTo>
                  <a:pt x="154760" y="103762"/>
                </a:lnTo>
                <a:lnTo>
                  <a:pt x="144464" y="101996"/>
                </a:lnTo>
                <a:lnTo>
                  <a:pt x="140802" y="99369"/>
                </a:lnTo>
                <a:lnTo>
                  <a:pt x="134729" y="92132"/>
                </a:lnTo>
                <a:lnTo>
                  <a:pt x="130632" y="91043"/>
                </a:lnTo>
                <a:lnTo>
                  <a:pt x="124832" y="90634"/>
                </a:lnTo>
                <a:lnTo>
                  <a:pt x="123414" y="90635"/>
                </a:lnTo>
                <a:lnTo>
                  <a:pt x="118027" y="89330"/>
                </a:lnTo>
                <a:lnTo>
                  <a:pt x="113896" y="88505"/>
                </a:lnTo>
                <a:lnTo>
                  <a:pt x="107212" y="85996"/>
                </a:lnTo>
                <a:lnTo>
                  <a:pt x="104780" y="83989"/>
                </a:lnTo>
                <a:lnTo>
                  <a:pt x="98142" y="80192"/>
                </a:lnTo>
                <a:lnTo>
                  <a:pt x="94342" y="77055"/>
                </a:lnTo>
                <a:lnTo>
                  <a:pt x="83612" y="74253"/>
                </a:lnTo>
                <a:lnTo>
                  <a:pt x="78713" y="70257"/>
                </a:lnTo>
                <a:lnTo>
                  <a:pt x="66806" y="63234"/>
                </a:lnTo>
                <a:lnTo>
                  <a:pt x="60809" y="58544"/>
                </a:lnTo>
                <a:lnTo>
                  <a:pt x="50332" y="52429"/>
                </a:lnTo>
                <a:lnTo>
                  <a:pt x="45565" y="51502"/>
                </a:lnTo>
                <a:lnTo>
                  <a:pt x="37087" y="46609"/>
                </a:lnTo>
                <a:lnTo>
                  <a:pt x="33049" y="43198"/>
                </a:lnTo>
                <a:lnTo>
                  <a:pt x="25357" y="37541"/>
                </a:lnTo>
                <a:lnTo>
                  <a:pt x="22067" y="34691"/>
                </a:lnTo>
                <a:lnTo>
                  <a:pt x="12755" y="28792"/>
                </a:lnTo>
                <a:lnTo>
                  <a:pt x="8120" y="24594"/>
                </a:lnTo>
                <a:lnTo>
                  <a:pt x="5376" y="15404"/>
                </a:lnTo>
                <a:lnTo>
                  <a:pt x="3459" y="13319"/>
                </a:lnTo>
                <a:lnTo>
                  <a:pt x="0" y="7634"/>
                </a:lnTo>
                <a:lnTo>
                  <a:pt x="185" y="5577"/>
                </a:lnTo>
                <a:lnTo>
                  <a:pt x="7403" y="1981"/>
                </a:lnTo>
                <a:lnTo>
                  <a:pt x="11475" y="964"/>
                </a:lnTo>
                <a:lnTo>
                  <a:pt x="14213" y="0"/>
                </a:lnTo>
                <a:lnTo>
                  <a:pt x="22745" y="820"/>
                </a:lnTo>
                <a:lnTo>
                  <a:pt x="29825" y="1447"/>
                </a:lnTo>
                <a:lnTo>
                  <a:pt x="38560" y="2405"/>
                </a:lnTo>
                <a:lnTo>
                  <a:pt x="40328" y="2812"/>
                </a:lnTo>
                <a:lnTo>
                  <a:pt x="44040" y="4833"/>
                </a:lnTo>
                <a:lnTo>
                  <a:pt x="46095" y="6024"/>
                </a:lnTo>
                <a:lnTo>
                  <a:pt x="49324" y="4437"/>
                </a:lnTo>
                <a:lnTo>
                  <a:pt x="50986" y="4942"/>
                </a:lnTo>
                <a:lnTo>
                  <a:pt x="57488" y="6978"/>
                </a:lnTo>
                <a:lnTo>
                  <a:pt x="64002" y="8979"/>
                </a:lnTo>
                <a:lnTo>
                  <a:pt x="74748" y="12595"/>
                </a:lnTo>
                <a:lnTo>
                  <a:pt x="78453" y="14918"/>
                </a:lnTo>
                <a:lnTo>
                  <a:pt x="84560" y="20458"/>
                </a:lnTo>
                <a:lnTo>
                  <a:pt x="88287" y="21702"/>
                </a:lnTo>
                <a:lnTo>
                  <a:pt x="92852" y="24281"/>
                </a:lnTo>
                <a:lnTo>
                  <a:pt x="94267" y="25011"/>
                </a:lnTo>
                <a:lnTo>
                  <a:pt x="98339" y="28818"/>
                </a:lnTo>
                <a:lnTo>
                  <a:pt x="101017" y="31566"/>
                </a:lnTo>
                <a:lnTo>
                  <a:pt x="107204" y="29821"/>
                </a:lnTo>
                <a:lnTo>
                  <a:pt x="109226" y="31943"/>
                </a:lnTo>
                <a:lnTo>
                  <a:pt x="112970" y="33889"/>
                </a:lnTo>
                <a:lnTo>
                  <a:pt x="118680" y="36641"/>
                </a:lnTo>
                <a:lnTo>
                  <a:pt x="120589" y="37109"/>
                </a:lnTo>
                <a:lnTo>
                  <a:pt x="128455" y="43526"/>
                </a:lnTo>
                <a:lnTo>
                  <a:pt x="136279" y="45247"/>
                </a:lnTo>
                <a:lnTo>
                  <a:pt x="152004" y="48543"/>
                </a:lnTo>
                <a:lnTo>
                  <a:pt x="159567" y="50566"/>
                </a:lnTo>
                <a:lnTo>
                  <a:pt x="195693" y="69660"/>
                </a:lnTo>
                <a:lnTo>
                  <a:pt x="199670" y="72994"/>
                </a:lnTo>
                <a:lnTo>
                  <a:pt x="206989" y="76550"/>
                </a:lnTo>
                <a:lnTo>
                  <a:pt x="210186" y="78031"/>
                </a:lnTo>
                <a:lnTo>
                  <a:pt x="221362" y="78225"/>
                </a:lnTo>
                <a:lnTo>
                  <a:pt x="228440" y="80492"/>
                </a:lnTo>
                <a:lnTo>
                  <a:pt x="235608" y="86664"/>
                </a:lnTo>
                <a:lnTo>
                  <a:pt x="236902" y="87626"/>
                </a:lnTo>
                <a:lnTo>
                  <a:pt x="245133" y="88551"/>
                </a:lnTo>
                <a:lnTo>
                  <a:pt x="250619" y="92064"/>
                </a:lnTo>
                <a:lnTo>
                  <a:pt x="255893" y="97038"/>
                </a:lnTo>
                <a:lnTo>
                  <a:pt x="256237" y="97395"/>
                </a:lnTo>
                <a:lnTo>
                  <a:pt x="263804" y="100764"/>
                </a:lnTo>
                <a:lnTo>
                  <a:pt x="271084" y="103696"/>
                </a:lnTo>
                <a:lnTo>
                  <a:pt x="282735" y="109476"/>
                </a:lnTo>
                <a:lnTo>
                  <a:pt x="287320" y="111573"/>
                </a:lnTo>
                <a:lnTo>
                  <a:pt x="295951" y="114512"/>
                </a:lnTo>
                <a:lnTo>
                  <a:pt x="298574" y="118899"/>
                </a:lnTo>
                <a:lnTo>
                  <a:pt x="302184" y="122460"/>
                </a:lnTo>
                <a:lnTo>
                  <a:pt x="302443" y="123397"/>
                </a:lnTo>
                <a:lnTo>
                  <a:pt x="308947" y="126973"/>
                </a:lnTo>
                <a:lnTo>
                  <a:pt x="310182" y="132455"/>
                </a:lnTo>
                <a:lnTo>
                  <a:pt x="312109" y="145204"/>
                </a:lnTo>
                <a:lnTo>
                  <a:pt x="309510" y="149943"/>
                </a:lnTo>
                <a:lnTo>
                  <a:pt x="304526" y="154545"/>
                </a:lnTo>
                <a:lnTo>
                  <a:pt x="303842" y="15497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5" name="object 1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881425" y="9024286"/>
            <a:ext cx="253843" cy="218378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924033" y="8421099"/>
            <a:ext cx="230563" cy="240679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084511" y="786300"/>
            <a:ext cx="4114799" cy="2285999"/>
          </a:xfrm>
          <a:prstGeom prst="rect">
            <a:avLst/>
          </a:prstGeom>
        </p:spPr>
      </p:pic>
      <p:sp>
        <p:nvSpPr>
          <p:cNvPr id="18" name="object 18"/>
          <p:cNvSpPr/>
          <p:nvPr/>
        </p:nvSpPr>
        <p:spPr>
          <a:xfrm>
            <a:off x="17269545" y="898135"/>
            <a:ext cx="648970" cy="1028065"/>
          </a:xfrm>
          <a:custGeom>
            <a:avLst/>
            <a:gdLst/>
            <a:ahLst/>
            <a:cxnLst/>
            <a:rect l="l" t="t" r="r" b="b"/>
            <a:pathLst>
              <a:path w="648969" h="1028064">
                <a:moveTo>
                  <a:pt x="0" y="137577"/>
                </a:moveTo>
                <a:lnTo>
                  <a:pt x="0" y="132072"/>
                </a:lnTo>
                <a:lnTo>
                  <a:pt x="968" y="129754"/>
                </a:lnTo>
                <a:lnTo>
                  <a:pt x="2916" y="127830"/>
                </a:lnTo>
                <a:lnTo>
                  <a:pt x="127758" y="2922"/>
                </a:lnTo>
                <a:lnTo>
                  <a:pt x="129682" y="974"/>
                </a:lnTo>
                <a:lnTo>
                  <a:pt x="132014" y="0"/>
                </a:lnTo>
                <a:lnTo>
                  <a:pt x="137491" y="0"/>
                </a:lnTo>
                <a:lnTo>
                  <a:pt x="139822" y="974"/>
                </a:lnTo>
                <a:lnTo>
                  <a:pt x="141747" y="2922"/>
                </a:lnTo>
                <a:lnTo>
                  <a:pt x="645735" y="506910"/>
                </a:lnTo>
                <a:lnTo>
                  <a:pt x="647683" y="508834"/>
                </a:lnTo>
                <a:lnTo>
                  <a:pt x="648657" y="511166"/>
                </a:lnTo>
                <a:lnTo>
                  <a:pt x="648657" y="516643"/>
                </a:lnTo>
                <a:lnTo>
                  <a:pt x="647683" y="518974"/>
                </a:lnTo>
                <a:lnTo>
                  <a:pt x="645735" y="520899"/>
                </a:lnTo>
                <a:lnTo>
                  <a:pt x="624752" y="541879"/>
                </a:lnTo>
                <a:lnTo>
                  <a:pt x="624752" y="513904"/>
                </a:lnTo>
                <a:lnTo>
                  <a:pt x="134752" y="23905"/>
                </a:lnTo>
                <a:lnTo>
                  <a:pt x="23899" y="134824"/>
                </a:lnTo>
                <a:lnTo>
                  <a:pt x="23899" y="162802"/>
                </a:lnTo>
                <a:lnTo>
                  <a:pt x="2916" y="141819"/>
                </a:lnTo>
                <a:lnTo>
                  <a:pt x="968" y="139894"/>
                </a:lnTo>
                <a:lnTo>
                  <a:pt x="0" y="137577"/>
                </a:lnTo>
                <a:close/>
              </a:path>
              <a:path w="648969" h="1028064">
                <a:moveTo>
                  <a:pt x="23899" y="920961"/>
                </a:moveTo>
                <a:lnTo>
                  <a:pt x="23899" y="892984"/>
                </a:lnTo>
                <a:lnTo>
                  <a:pt x="134752" y="1003838"/>
                </a:lnTo>
                <a:lnTo>
                  <a:pt x="624752" y="513904"/>
                </a:lnTo>
                <a:lnTo>
                  <a:pt x="624752" y="541879"/>
                </a:lnTo>
                <a:lnTo>
                  <a:pt x="141747" y="1024821"/>
                </a:lnTo>
                <a:lnTo>
                  <a:pt x="139822" y="1026769"/>
                </a:lnTo>
                <a:lnTo>
                  <a:pt x="137491" y="1027743"/>
                </a:lnTo>
                <a:lnTo>
                  <a:pt x="132014" y="1027743"/>
                </a:lnTo>
                <a:lnTo>
                  <a:pt x="129682" y="1026769"/>
                </a:lnTo>
                <a:lnTo>
                  <a:pt x="127758" y="1024821"/>
                </a:lnTo>
                <a:lnTo>
                  <a:pt x="23899" y="920961"/>
                </a:lnTo>
                <a:close/>
              </a:path>
              <a:path w="648969" h="1028064">
                <a:moveTo>
                  <a:pt x="23899" y="162802"/>
                </a:moveTo>
                <a:lnTo>
                  <a:pt x="23899" y="134824"/>
                </a:lnTo>
                <a:lnTo>
                  <a:pt x="397925" y="508837"/>
                </a:lnTo>
                <a:lnTo>
                  <a:pt x="398893" y="511169"/>
                </a:lnTo>
                <a:lnTo>
                  <a:pt x="398893" y="516556"/>
                </a:lnTo>
                <a:lnTo>
                  <a:pt x="397925" y="518887"/>
                </a:lnTo>
                <a:lnTo>
                  <a:pt x="395984" y="520899"/>
                </a:lnTo>
                <a:lnTo>
                  <a:pt x="375001" y="541882"/>
                </a:lnTo>
                <a:lnTo>
                  <a:pt x="375001" y="513904"/>
                </a:lnTo>
                <a:lnTo>
                  <a:pt x="23899" y="162802"/>
                </a:lnTo>
                <a:close/>
              </a:path>
              <a:path w="648969" h="1028064">
                <a:moveTo>
                  <a:pt x="0" y="895722"/>
                </a:moveTo>
                <a:lnTo>
                  <a:pt x="0" y="890178"/>
                </a:lnTo>
                <a:lnTo>
                  <a:pt x="968" y="887880"/>
                </a:lnTo>
                <a:lnTo>
                  <a:pt x="2916" y="885990"/>
                </a:lnTo>
                <a:lnTo>
                  <a:pt x="375001" y="513904"/>
                </a:lnTo>
                <a:lnTo>
                  <a:pt x="375001" y="541882"/>
                </a:lnTo>
                <a:lnTo>
                  <a:pt x="23899" y="892984"/>
                </a:lnTo>
                <a:lnTo>
                  <a:pt x="23899" y="920961"/>
                </a:lnTo>
                <a:lnTo>
                  <a:pt x="2916" y="899978"/>
                </a:lnTo>
                <a:lnTo>
                  <a:pt x="968" y="898054"/>
                </a:lnTo>
                <a:lnTo>
                  <a:pt x="0" y="89572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6516120" y="898135"/>
            <a:ext cx="648970" cy="1028065"/>
          </a:xfrm>
          <a:custGeom>
            <a:avLst/>
            <a:gdLst/>
            <a:ahLst/>
            <a:cxnLst/>
            <a:rect l="l" t="t" r="r" b="b"/>
            <a:pathLst>
              <a:path w="648969" h="1028064">
                <a:moveTo>
                  <a:pt x="0" y="137548"/>
                </a:moveTo>
                <a:lnTo>
                  <a:pt x="0" y="132101"/>
                </a:lnTo>
                <a:lnTo>
                  <a:pt x="956" y="129769"/>
                </a:lnTo>
                <a:lnTo>
                  <a:pt x="2867" y="127830"/>
                </a:lnTo>
                <a:lnTo>
                  <a:pt x="127775" y="2922"/>
                </a:lnTo>
                <a:lnTo>
                  <a:pt x="129700" y="974"/>
                </a:lnTo>
                <a:lnTo>
                  <a:pt x="132031" y="0"/>
                </a:lnTo>
                <a:lnTo>
                  <a:pt x="137508" y="0"/>
                </a:lnTo>
                <a:lnTo>
                  <a:pt x="139839" y="974"/>
                </a:lnTo>
                <a:lnTo>
                  <a:pt x="141764" y="2922"/>
                </a:lnTo>
                <a:lnTo>
                  <a:pt x="645752" y="506910"/>
                </a:lnTo>
                <a:lnTo>
                  <a:pt x="647664" y="508849"/>
                </a:lnTo>
                <a:lnTo>
                  <a:pt x="648620" y="511181"/>
                </a:lnTo>
                <a:lnTo>
                  <a:pt x="648620" y="516628"/>
                </a:lnTo>
                <a:lnTo>
                  <a:pt x="647664" y="518959"/>
                </a:lnTo>
                <a:lnTo>
                  <a:pt x="645752" y="520899"/>
                </a:lnTo>
                <a:lnTo>
                  <a:pt x="624703" y="541945"/>
                </a:lnTo>
                <a:lnTo>
                  <a:pt x="624703" y="513904"/>
                </a:lnTo>
                <a:lnTo>
                  <a:pt x="134770" y="23905"/>
                </a:lnTo>
                <a:lnTo>
                  <a:pt x="23850" y="134824"/>
                </a:lnTo>
                <a:lnTo>
                  <a:pt x="23850" y="162802"/>
                </a:lnTo>
                <a:lnTo>
                  <a:pt x="2867" y="141819"/>
                </a:lnTo>
                <a:lnTo>
                  <a:pt x="956" y="139880"/>
                </a:lnTo>
                <a:lnTo>
                  <a:pt x="0" y="137548"/>
                </a:lnTo>
                <a:close/>
              </a:path>
              <a:path w="648969" h="1028064">
                <a:moveTo>
                  <a:pt x="23850" y="920950"/>
                </a:moveTo>
                <a:lnTo>
                  <a:pt x="23850" y="892984"/>
                </a:lnTo>
                <a:lnTo>
                  <a:pt x="134770" y="1003838"/>
                </a:lnTo>
                <a:lnTo>
                  <a:pt x="624703" y="513904"/>
                </a:lnTo>
                <a:lnTo>
                  <a:pt x="624703" y="541945"/>
                </a:lnTo>
                <a:lnTo>
                  <a:pt x="141764" y="1024821"/>
                </a:lnTo>
                <a:lnTo>
                  <a:pt x="139839" y="1026769"/>
                </a:lnTo>
                <a:lnTo>
                  <a:pt x="137508" y="1027743"/>
                </a:lnTo>
                <a:lnTo>
                  <a:pt x="132031" y="1027743"/>
                </a:lnTo>
                <a:lnTo>
                  <a:pt x="129700" y="1026769"/>
                </a:lnTo>
                <a:lnTo>
                  <a:pt x="127775" y="1024821"/>
                </a:lnTo>
                <a:lnTo>
                  <a:pt x="23850" y="920950"/>
                </a:lnTo>
                <a:close/>
              </a:path>
              <a:path w="648969" h="1028064">
                <a:moveTo>
                  <a:pt x="23850" y="162802"/>
                </a:moveTo>
                <a:lnTo>
                  <a:pt x="23850" y="134824"/>
                </a:lnTo>
                <a:lnTo>
                  <a:pt x="395936" y="506910"/>
                </a:lnTo>
                <a:lnTo>
                  <a:pt x="397908" y="508824"/>
                </a:lnTo>
                <a:lnTo>
                  <a:pt x="398876" y="511156"/>
                </a:lnTo>
                <a:lnTo>
                  <a:pt x="398876" y="516585"/>
                </a:lnTo>
                <a:lnTo>
                  <a:pt x="397908" y="518916"/>
                </a:lnTo>
                <a:lnTo>
                  <a:pt x="374953" y="541881"/>
                </a:lnTo>
                <a:lnTo>
                  <a:pt x="374953" y="513904"/>
                </a:lnTo>
                <a:lnTo>
                  <a:pt x="23850" y="162802"/>
                </a:lnTo>
                <a:close/>
              </a:path>
              <a:path w="648969" h="1028064">
                <a:moveTo>
                  <a:pt x="0" y="895734"/>
                </a:moveTo>
                <a:lnTo>
                  <a:pt x="0" y="890150"/>
                </a:lnTo>
                <a:lnTo>
                  <a:pt x="956" y="887887"/>
                </a:lnTo>
                <a:lnTo>
                  <a:pt x="374953" y="513904"/>
                </a:lnTo>
                <a:lnTo>
                  <a:pt x="374953" y="541881"/>
                </a:lnTo>
                <a:lnTo>
                  <a:pt x="23850" y="892984"/>
                </a:lnTo>
                <a:lnTo>
                  <a:pt x="23850" y="920950"/>
                </a:lnTo>
                <a:lnTo>
                  <a:pt x="2867" y="899978"/>
                </a:lnTo>
                <a:lnTo>
                  <a:pt x="956" y="898038"/>
                </a:lnTo>
                <a:lnTo>
                  <a:pt x="0" y="89573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762662" y="898156"/>
            <a:ext cx="648970" cy="1028065"/>
          </a:xfrm>
          <a:custGeom>
            <a:avLst/>
            <a:gdLst/>
            <a:ahLst/>
            <a:cxnLst/>
            <a:rect l="l" t="t" r="r" b="b"/>
            <a:pathLst>
              <a:path w="648969" h="1028064">
                <a:moveTo>
                  <a:pt x="0" y="137555"/>
                </a:moveTo>
                <a:lnTo>
                  <a:pt x="0" y="132051"/>
                </a:lnTo>
                <a:lnTo>
                  <a:pt x="968" y="129733"/>
                </a:lnTo>
                <a:lnTo>
                  <a:pt x="2916" y="127809"/>
                </a:lnTo>
                <a:lnTo>
                  <a:pt x="127759" y="2900"/>
                </a:lnTo>
                <a:lnTo>
                  <a:pt x="129695" y="982"/>
                </a:lnTo>
                <a:lnTo>
                  <a:pt x="132027" y="14"/>
                </a:lnTo>
                <a:lnTo>
                  <a:pt x="137485" y="0"/>
                </a:lnTo>
                <a:lnTo>
                  <a:pt x="139816" y="967"/>
                </a:lnTo>
                <a:lnTo>
                  <a:pt x="645735" y="506889"/>
                </a:lnTo>
                <a:lnTo>
                  <a:pt x="647683" y="508813"/>
                </a:lnTo>
                <a:lnTo>
                  <a:pt x="648658" y="511144"/>
                </a:lnTo>
                <a:lnTo>
                  <a:pt x="648658" y="516621"/>
                </a:lnTo>
                <a:lnTo>
                  <a:pt x="647683" y="518953"/>
                </a:lnTo>
                <a:lnTo>
                  <a:pt x="645735" y="520877"/>
                </a:lnTo>
                <a:lnTo>
                  <a:pt x="624686" y="541924"/>
                </a:lnTo>
                <a:lnTo>
                  <a:pt x="624686" y="513883"/>
                </a:lnTo>
                <a:lnTo>
                  <a:pt x="134753" y="23883"/>
                </a:lnTo>
                <a:lnTo>
                  <a:pt x="23899" y="134803"/>
                </a:lnTo>
                <a:lnTo>
                  <a:pt x="23899" y="162781"/>
                </a:lnTo>
                <a:lnTo>
                  <a:pt x="2916" y="141797"/>
                </a:lnTo>
                <a:lnTo>
                  <a:pt x="968" y="139873"/>
                </a:lnTo>
                <a:lnTo>
                  <a:pt x="0" y="137555"/>
                </a:lnTo>
                <a:close/>
              </a:path>
              <a:path w="648969" h="1028064">
                <a:moveTo>
                  <a:pt x="23899" y="920940"/>
                </a:moveTo>
                <a:lnTo>
                  <a:pt x="23899" y="892963"/>
                </a:lnTo>
                <a:lnTo>
                  <a:pt x="134753" y="1003882"/>
                </a:lnTo>
                <a:lnTo>
                  <a:pt x="134753" y="1003750"/>
                </a:lnTo>
                <a:lnTo>
                  <a:pt x="624686" y="513883"/>
                </a:lnTo>
                <a:lnTo>
                  <a:pt x="624686" y="541924"/>
                </a:lnTo>
                <a:lnTo>
                  <a:pt x="139816" y="1026732"/>
                </a:lnTo>
                <a:lnTo>
                  <a:pt x="137485" y="1027700"/>
                </a:lnTo>
                <a:lnTo>
                  <a:pt x="132027" y="1027685"/>
                </a:lnTo>
                <a:lnTo>
                  <a:pt x="129695" y="1026718"/>
                </a:lnTo>
                <a:lnTo>
                  <a:pt x="23899" y="920940"/>
                </a:lnTo>
                <a:close/>
              </a:path>
              <a:path w="648969" h="1028064">
                <a:moveTo>
                  <a:pt x="23899" y="162781"/>
                </a:moveTo>
                <a:lnTo>
                  <a:pt x="23899" y="134803"/>
                </a:lnTo>
                <a:lnTo>
                  <a:pt x="397925" y="508816"/>
                </a:lnTo>
                <a:lnTo>
                  <a:pt x="398893" y="511148"/>
                </a:lnTo>
                <a:lnTo>
                  <a:pt x="398893" y="516534"/>
                </a:lnTo>
                <a:lnTo>
                  <a:pt x="397925" y="518866"/>
                </a:lnTo>
                <a:lnTo>
                  <a:pt x="395985" y="520877"/>
                </a:lnTo>
                <a:lnTo>
                  <a:pt x="375002" y="541860"/>
                </a:lnTo>
                <a:lnTo>
                  <a:pt x="375002" y="513883"/>
                </a:lnTo>
                <a:lnTo>
                  <a:pt x="23899" y="162781"/>
                </a:lnTo>
                <a:close/>
              </a:path>
              <a:path w="648969" h="1028064">
                <a:moveTo>
                  <a:pt x="0" y="895701"/>
                </a:moveTo>
                <a:lnTo>
                  <a:pt x="0" y="890157"/>
                </a:lnTo>
                <a:lnTo>
                  <a:pt x="968" y="887859"/>
                </a:lnTo>
                <a:lnTo>
                  <a:pt x="2916" y="885968"/>
                </a:lnTo>
                <a:lnTo>
                  <a:pt x="375002" y="513883"/>
                </a:lnTo>
                <a:lnTo>
                  <a:pt x="375002" y="541860"/>
                </a:lnTo>
                <a:lnTo>
                  <a:pt x="23899" y="892963"/>
                </a:lnTo>
                <a:lnTo>
                  <a:pt x="23899" y="920940"/>
                </a:lnTo>
                <a:lnTo>
                  <a:pt x="2916" y="899957"/>
                </a:lnTo>
                <a:lnTo>
                  <a:pt x="968" y="898033"/>
                </a:lnTo>
                <a:lnTo>
                  <a:pt x="0" y="89570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5009237" y="898156"/>
            <a:ext cx="648970" cy="1028065"/>
          </a:xfrm>
          <a:custGeom>
            <a:avLst/>
            <a:gdLst/>
            <a:ahLst/>
            <a:cxnLst/>
            <a:rect l="l" t="t" r="r" b="b"/>
            <a:pathLst>
              <a:path w="648969" h="1028064">
                <a:moveTo>
                  <a:pt x="0" y="137526"/>
                </a:moveTo>
                <a:lnTo>
                  <a:pt x="0" y="132080"/>
                </a:lnTo>
                <a:lnTo>
                  <a:pt x="955" y="129748"/>
                </a:lnTo>
                <a:lnTo>
                  <a:pt x="2867" y="127809"/>
                </a:lnTo>
                <a:lnTo>
                  <a:pt x="129706" y="967"/>
                </a:lnTo>
                <a:lnTo>
                  <a:pt x="132037" y="0"/>
                </a:lnTo>
                <a:lnTo>
                  <a:pt x="137693" y="96"/>
                </a:lnTo>
                <a:lnTo>
                  <a:pt x="139827" y="982"/>
                </a:lnTo>
                <a:lnTo>
                  <a:pt x="645686" y="506889"/>
                </a:lnTo>
                <a:lnTo>
                  <a:pt x="647634" y="508813"/>
                </a:lnTo>
                <a:lnTo>
                  <a:pt x="648608" y="511144"/>
                </a:lnTo>
                <a:lnTo>
                  <a:pt x="648608" y="516621"/>
                </a:lnTo>
                <a:lnTo>
                  <a:pt x="647634" y="518953"/>
                </a:lnTo>
                <a:lnTo>
                  <a:pt x="645686" y="520877"/>
                </a:lnTo>
                <a:lnTo>
                  <a:pt x="624703" y="541868"/>
                </a:lnTo>
                <a:lnTo>
                  <a:pt x="624703" y="513883"/>
                </a:lnTo>
                <a:lnTo>
                  <a:pt x="134770" y="23883"/>
                </a:lnTo>
                <a:lnTo>
                  <a:pt x="23850" y="134803"/>
                </a:lnTo>
                <a:lnTo>
                  <a:pt x="23850" y="162769"/>
                </a:lnTo>
                <a:lnTo>
                  <a:pt x="2867" y="141797"/>
                </a:lnTo>
                <a:lnTo>
                  <a:pt x="955" y="139858"/>
                </a:lnTo>
                <a:lnTo>
                  <a:pt x="0" y="137526"/>
                </a:lnTo>
                <a:close/>
              </a:path>
              <a:path w="648969" h="1028064">
                <a:moveTo>
                  <a:pt x="23850" y="920732"/>
                </a:moveTo>
                <a:lnTo>
                  <a:pt x="23850" y="892963"/>
                </a:lnTo>
                <a:lnTo>
                  <a:pt x="134770" y="1003816"/>
                </a:lnTo>
                <a:lnTo>
                  <a:pt x="624703" y="513883"/>
                </a:lnTo>
                <a:lnTo>
                  <a:pt x="624703" y="541868"/>
                </a:lnTo>
                <a:lnTo>
                  <a:pt x="141962" y="1024799"/>
                </a:lnTo>
                <a:lnTo>
                  <a:pt x="140025" y="1026717"/>
                </a:lnTo>
                <a:lnTo>
                  <a:pt x="137693" y="1027685"/>
                </a:lnTo>
                <a:lnTo>
                  <a:pt x="132037" y="1027618"/>
                </a:lnTo>
                <a:lnTo>
                  <a:pt x="129904" y="1026732"/>
                </a:lnTo>
                <a:lnTo>
                  <a:pt x="23850" y="920732"/>
                </a:lnTo>
                <a:close/>
              </a:path>
              <a:path w="648969" h="1028064">
                <a:moveTo>
                  <a:pt x="23850" y="162769"/>
                </a:moveTo>
                <a:lnTo>
                  <a:pt x="23850" y="134803"/>
                </a:lnTo>
                <a:lnTo>
                  <a:pt x="395935" y="506889"/>
                </a:lnTo>
                <a:lnTo>
                  <a:pt x="397908" y="508803"/>
                </a:lnTo>
                <a:lnTo>
                  <a:pt x="398876" y="511134"/>
                </a:lnTo>
                <a:lnTo>
                  <a:pt x="398876" y="516563"/>
                </a:lnTo>
                <a:lnTo>
                  <a:pt x="397908" y="518895"/>
                </a:lnTo>
                <a:lnTo>
                  <a:pt x="375150" y="541662"/>
                </a:lnTo>
                <a:lnTo>
                  <a:pt x="375150" y="513883"/>
                </a:lnTo>
                <a:lnTo>
                  <a:pt x="23850" y="162769"/>
                </a:lnTo>
                <a:close/>
              </a:path>
              <a:path w="648969" h="1028064">
                <a:moveTo>
                  <a:pt x="186" y="895686"/>
                </a:moveTo>
                <a:lnTo>
                  <a:pt x="186" y="890155"/>
                </a:lnTo>
                <a:lnTo>
                  <a:pt x="955" y="888301"/>
                </a:lnTo>
                <a:lnTo>
                  <a:pt x="1154" y="887866"/>
                </a:lnTo>
                <a:lnTo>
                  <a:pt x="375150" y="513883"/>
                </a:lnTo>
                <a:lnTo>
                  <a:pt x="375150" y="541662"/>
                </a:lnTo>
                <a:lnTo>
                  <a:pt x="23850" y="892963"/>
                </a:lnTo>
                <a:lnTo>
                  <a:pt x="23850" y="920732"/>
                </a:lnTo>
                <a:lnTo>
                  <a:pt x="3065" y="899957"/>
                </a:lnTo>
                <a:lnTo>
                  <a:pt x="1154" y="898017"/>
                </a:lnTo>
                <a:lnTo>
                  <a:pt x="186" y="89568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805036" y="5753569"/>
            <a:ext cx="437515" cy="437515"/>
          </a:xfrm>
          <a:custGeom>
            <a:avLst/>
            <a:gdLst/>
            <a:ahLst/>
            <a:cxnLst/>
            <a:rect l="l" t="t" r="r" b="b"/>
            <a:pathLst>
              <a:path w="437514" h="437514">
                <a:moveTo>
                  <a:pt x="436905" y="133388"/>
                </a:moveTo>
                <a:lnTo>
                  <a:pt x="303517" y="133388"/>
                </a:lnTo>
                <a:lnTo>
                  <a:pt x="303631" y="0"/>
                </a:lnTo>
                <a:lnTo>
                  <a:pt x="133515" y="0"/>
                </a:lnTo>
                <a:lnTo>
                  <a:pt x="133515" y="133388"/>
                </a:lnTo>
                <a:lnTo>
                  <a:pt x="0" y="133388"/>
                </a:lnTo>
                <a:lnTo>
                  <a:pt x="0" y="303517"/>
                </a:lnTo>
                <a:lnTo>
                  <a:pt x="133388" y="303517"/>
                </a:lnTo>
                <a:lnTo>
                  <a:pt x="133388" y="437146"/>
                </a:lnTo>
                <a:lnTo>
                  <a:pt x="303517" y="437146"/>
                </a:lnTo>
                <a:lnTo>
                  <a:pt x="303517" y="303517"/>
                </a:lnTo>
                <a:lnTo>
                  <a:pt x="436905" y="303517"/>
                </a:lnTo>
                <a:lnTo>
                  <a:pt x="436905" y="13338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805036" y="5146306"/>
            <a:ext cx="304165" cy="148590"/>
          </a:xfrm>
          <a:custGeom>
            <a:avLst/>
            <a:gdLst/>
            <a:ahLst/>
            <a:cxnLst/>
            <a:rect l="l" t="t" r="r" b="b"/>
            <a:pathLst>
              <a:path w="304164" h="148589">
                <a:moveTo>
                  <a:pt x="303631" y="0"/>
                </a:moveTo>
                <a:lnTo>
                  <a:pt x="133515" y="0"/>
                </a:lnTo>
                <a:lnTo>
                  <a:pt x="133515" y="15240"/>
                </a:lnTo>
                <a:lnTo>
                  <a:pt x="133515" y="133350"/>
                </a:lnTo>
                <a:lnTo>
                  <a:pt x="0" y="133350"/>
                </a:lnTo>
                <a:lnTo>
                  <a:pt x="0" y="148590"/>
                </a:lnTo>
                <a:lnTo>
                  <a:pt x="148856" y="148590"/>
                </a:lnTo>
                <a:lnTo>
                  <a:pt x="148856" y="133350"/>
                </a:lnTo>
                <a:lnTo>
                  <a:pt x="148856" y="15240"/>
                </a:lnTo>
                <a:lnTo>
                  <a:pt x="303631" y="15240"/>
                </a:lnTo>
                <a:lnTo>
                  <a:pt x="3036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805036" y="5294896"/>
            <a:ext cx="149225" cy="273050"/>
          </a:xfrm>
          <a:custGeom>
            <a:avLst/>
            <a:gdLst/>
            <a:ahLst/>
            <a:cxnLst/>
            <a:rect l="l" t="t" r="r" b="b"/>
            <a:pathLst>
              <a:path w="149225" h="273050">
                <a:moveTo>
                  <a:pt x="148971" y="139700"/>
                </a:moveTo>
                <a:lnTo>
                  <a:pt x="15468" y="139700"/>
                </a:lnTo>
                <a:lnTo>
                  <a:pt x="15468" y="0"/>
                </a:lnTo>
                <a:lnTo>
                  <a:pt x="0" y="0"/>
                </a:lnTo>
                <a:lnTo>
                  <a:pt x="0" y="139700"/>
                </a:lnTo>
                <a:lnTo>
                  <a:pt x="0" y="154940"/>
                </a:lnTo>
                <a:lnTo>
                  <a:pt x="133388" y="154940"/>
                </a:lnTo>
                <a:lnTo>
                  <a:pt x="133388" y="273050"/>
                </a:lnTo>
                <a:lnTo>
                  <a:pt x="148971" y="273050"/>
                </a:lnTo>
                <a:lnTo>
                  <a:pt x="148971" y="154940"/>
                </a:lnTo>
                <a:lnTo>
                  <a:pt x="148971" y="1397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938435" y="5567935"/>
            <a:ext cx="170180" cy="15240"/>
          </a:xfrm>
          <a:custGeom>
            <a:avLst/>
            <a:gdLst/>
            <a:ahLst/>
            <a:cxnLst/>
            <a:rect l="l" t="t" r="r" b="b"/>
            <a:pathLst>
              <a:path w="170180" h="15239">
                <a:moveTo>
                  <a:pt x="0" y="0"/>
                </a:moveTo>
                <a:lnTo>
                  <a:pt x="170125" y="0"/>
                </a:lnTo>
                <a:lnTo>
                  <a:pt x="170125" y="15240"/>
                </a:lnTo>
                <a:lnTo>
                  <a:pt x="0" y="1524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093094" y="5161535"/>
            <a:ext cx="15875" cy="118110"/>
          </a:xfrm>
          <a:custGeom>
            <a:avLst/>
            <a:gdLst/>
            <a:ahLst/>
            <a:cxnLst/>
            <a:rect l="l" t="t" r="r" b="b"/>
            <a:pathLst>
              <a:path w="15875" h="118110">
                <a:moveTo>
                  <a:pt x="0" y="0"/>
                </a:moveTo>
                <a:lnTo>
                  <a:pt x="15581" y="0"/>
                </a:lnTo>
                <a:lnTo>
                  <a:pt x="15581" y="118110"/>
                </a:lnTo>
                <a:lnTo>
                  <a:pt x="0" y="11811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093085" y="5279656"/>
            <a:ext cx="149225" cy="170180"/>
          </a:xfrm>
          <a:custGeom>
            <a:avLst/>
            <a:gdLst/>
            <a:ahLst/>
            <a:cxnLst/>
            <a:rect l="l" t="t" r="r" b="b"/>
            <a:pathLst>
              <a:path w="149225" h="170179">
                <a:moveTo>
                  <a:pt x="148856" y="0"/>
                </a:moveTo>
                <a:lnTo>
                  <a:pt x="0" y="0"/>
                </a:lnTo>
                <a:lnTo>
                  <a:pt x="0" y="15240"/>
                </a:lnTo>
                <a:lnTo>
                  <a:pt x="133400" y="15240"/>
                </a:lnTo>
                <a:lnTo>
                  <a:pt x="133400" y="154940"/>
                </a:lnTo>
                <a:lnTo>
                  <a:pt x="114" y="154940"/>
                </a:lnTo>
                <a:lnTo>
                  <a:pt x="114" y="170180"/>
                </a:lnTo>
                <a:lnTo>
                  <a:pt x="148856" y="170180"/>
                </a:lnTo>
                <a:lnTo>
                  <a:pt x="148856" y="154940"/>
                </a:lnTo>
                <a:lnTo>
                  <a:pt x="148856" y="15240"/>
                </a:lnTo>
                <a:lnTo>
                  <a:pt x="14885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093210" y="5449825"/>
            <a:ext cx="15875" cy="118110"/>
          </a:xfrm>
          <a:custGeom>
            <a:avLst/>
            <a:gdLst/>
            <a:ahLst/>
            <a:cxnLst/>
            <a:rect l="l" t="t" r="r" b="b"/>
            <a:pathLst>
              <a:path w="15875" h="118110">
                <a:moveTo>
                  <a:pt x="0" y="0"/>
                </a:moveTo>
                <a:lnTo>
                  <a:pt x="15349" y="0"/>
                </a:lnTo>
                <a:lnTo>
                  <a:pt x="15349" y="118110"/>
                </a:lnTo>
                <a:lnTo>
                  <a:pt x="0" y="11811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805036" y="6360426"/>
            <a:ext cx="304165" cy="149860"/>
          </a:xfrm>
          <a:custGeom>
            <a:avLst/>
            <a:gdLst/>
            <a:ahLst/>
            <a:cxnLst/>
            <a:rect l="l" t="t" r="r" b="b"/>
            <a:pathLst>
              <a:path w="304164" h="149859">
                <a:moveTo>
                  <a:pt x="303631" y="0"/>
                </a:moveTo>
                <a:lnTo>
                  <a:pt x="133515" y="0"/>
                </a:lnTo>
                <a:lnTo>
                  <a:pt x="133515" y="16510"/>
                </a:lnTo>
                <a:lnTo>
                  <a:pt x="133515" y="133350"/>
                </a:lnTo>
                <a:lnTo>
                  <a:pt x="0" y="133350"/>
                </a:lnTo>
                <a:lnTo>
                  <a:pt x="0" y="149860"/>
                </a:lnTo>
                <a:lnTo>
                  <a:pt x="148856" y="149860"/>
                </a:lnTo>
                <a:lnTo>
                  <a:pt x="148856" y="133350"/>
                </a:lnTo>
                <a:lnTo>
                  <a:pt x="148856" y="16510"/>
                </a:lnTo>
                <a:lnTo>
                  <a:pt x="303631" y="16510"/>
                </a:lnTo>
                <a:lnTo>
                  <a:pt x="3036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805036" y="6510286"/>
            <a:ext cx="149225" cy="271780"/>
          </a:xfrm>
          <a:custGeom>
            <a:avLst/>
            <a:gdLst/>
            <a:ahLst/>
            <a:cxnLst/>
            <a:rect l="l" t="t" r="r" b="b"/>
            <a:pathLst>
              <a:path w="149225" h="271779">
                <a:moveTo>
                  <a:pt x="148971" y="138430"/>
                </a:moveTo>
                <a:lnTo>
                  <a:pt x="15468" y="138430"/>
                </a:lnTo>
                <a:lnTo>
                  <a:pt x="15468" y="0"/>
                </a:lnTo>
                <a:lnTo>
                  <a:pt x="0" y="0"/>
                </a:lnTo>
                <a:lnTo>
                  <a:pt x="0" y="138430"/>
                </a:lnTo>
                <a:lnTo>
                  <a:pt x="0" y="153670"/>
                </a:lnTo>
                <a:lnTo>
                  <a:pt x="133388" y="153670"/>
                </a:lnTo>
                <a:lnTo>
                  <a:pt x="133388" y="271780"/>
                </a:lnTo>
                <a:lnTo>
                  <a:pt x="148971" y="271780"/>
                </a:lnTo>
                <a:lnTo>
                  <a:pt x="148971" y="153670"/>
                </a:lnTo>
                <a:lnTo>
                  <a:pt x="148971" y="13843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2938435" y="6782055"/>
            <a:ext cx="170180" cy="16510"/>
          </a:xfrm>
          <a:custGeom>
            <a:avLst/>
            <a:gdLst/>
            <a:ahLst/>
            <a:cxnLst/>
            <a:rect l="l" t="t" r="r" b="b"/>
            <a:pathLst>
              <a:path w="170180" h="16509">
                <a:moveTo>
                  <a:pt x="0" y="0"/>
                </a:moveTo>
                <a:lnTo>
                  <a:pt x="170125" y="0"/>
                </a:lnTo>
                <a:lnTo>
                  <a:pt x="170125" y="16510"/>
                </a:lnTo>
                <a:lnTo>
                  <a:pt x="0" y="1651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3093085" y="6376936"/>
            <a:ext cx="149225" cy="287020"/>
          </a:xfrm>
          <a:custGeom>
            <a:avLst/>
            <a:gdLst/>
            <a:ahLst/>
            <a:cxnLst/>
            <a:rect l="l" t="t" r="r" b="b"/>
            <a:pathLst>
              <a:path w="149225" h="287020">
                <a:moveTo>
                  <a:pt x="148856" y="116840"/>
                </a:moveTo>
                <a:lnTo>
                  <a:pt x="15519" y="116840"/>
                </a:lnTo>
                <a:lnTo>
                  <a:pt x="15519" y="0"/>
                </a:lnTo>
                <a:lnTo>
                  <a:pt x="0" y="0"/>
                </a:lnTo>
                <a:lnTo>
                  <a:pt x="0" y="116840"/>
                </a:lnTo>
                <a:lnTo>
                  <a:pt x="0" y="133350"/>
                </a:lnTo>
                <a:lnTo>
                  <a:pt x="133400" y="133350"/>
                </a:lnTo>
                <a:lnTo>
                  <a:pt x="133400" y="271780"/>
                </a:lnTo>
                <a:lnTo>
                  <a:pt x="114" y="271780"/>
                </a:lnTo>
                <a:lnTo>
                  <a:pt x="114" y="287020"/>
                </a:lnTo>
                <a:lnTo>
                  <a:pt x="148856" y="287020"/>
                </a:lnTo>
                <a:lnTo>
                  <a:pt x="148856" y="271780"/>
                </a:lnTo>
                <a:lnTo>
                  <a:pt x="148856" y="133350"/>
                </a:lnTo>
                <a:lnTo>
                  <a:pt x="148856" y="11684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3093210" y="6663945"/>
            <a:ext cx="15875" cy="118110"/>
          </a:xfrm>
          <a:custGeom>
            <a:avLst/>
            <a:gdLst/>
            <a:ahLst/>
            <a:cxnLst/>
            <a:rect l="l" t="t" r="r" b="b"/>
            <a:pathLst>
              <a:path w="15875" h="118109">
                <a:moveTo>
                  <a:pt x="0" y="0"/>
                </a:moveTo>
                <a:lnTo>
                  <a:pt x="15349" y="0"/>
                </a:lnTo>
                <a:lnTo>
                  <a:pt x="15349" y="118110"/>
                </a:lnTo>
                <a:lnTo>
                  <a:pt x="0" y="11811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228701" y="6333614"/>
            <a:ext cx="7827645" cy="1734185"/>
          </a:xfrm>
          <a:custGeom>
            <a:avLst/>
            <a:gdLst/>
            <a:ahLst/>
            <a:cxnLst/>
            <a:rect l="l" t="t" r="r" b="b"/>
            <a:pathLst>
              <a:path w="7827644" h="1734184">
                <a:moveTo>
                  <a:pt x="7393832" y="1733978"/>
                </a:moveTo>
                <a:lnTo>
                  <a:pt x="433494" y="1733978"/>
                </a:lnTo>
                <a:lnTo>
                  <a:pt x="386260" y="1731434"/>
                </a:lnTo>
                <a:lnTo>
                  <a:pt x="340499" y="1723979"/>
                </a:lnTo>
                <a:lnTo>
                  <a:pt x="296476" y="1711878"/>
                </a:lnTo>
                <a:lnTo>
                  <a:pt x="254455" y="1695394"/>
                </a:lnTo>
                <a:lnTo>
                  <a:pt x="214701" y="1674793"/>
                </a:lnTo>
                <a:lnTo>
                  <a:pt x="177478" y="1650338"/>
                </a:lnTo>
                <a:lnTo>
                  <a:pt x="143050" y="1622295"/>
                </a:lnTo>
                <a:lnTo>
                  <a:pt x="111682" y="1590927"/>
                </a:lnTo>
                <a:lnTo>
                  <a:pt x="83639" y="1556499"/>
                </a:lnTo>
                <a:lnTo>
                  <a:pt x="59184" y="1519276"/>
                </a:lnTo>
                <a:lnTo>
                  <a:pt x="38583" y="1479522"/>
                </a:lnTo>
                <a:lnTo>
                  <a:pt x="22099" y="1437501"/>
                </a:lnTo>
                <a:lnTo>
                  <a:pt x="9998" y="1393478"/>
                </a:lnTo>
                <a:lnTo>
                  <a:pt x="2543" y="1347717"/>
                </a:lnTo>
                <a:lnTo>
                  <a:pt x="0" y="1300483"/>
                </a:lnTo>
                <a:lnTo>
                  <a:pt x="0" y="433494"/>
                </a:lnTo>
                <a:lnTo>
                  <a:pt x="2543" y="386260"/>
                </a:lnTo>
                <a:lnTo>
                  <a:pt x="9998" y="340499"/>
                </a:lnTo>
                <a:lnTo>
                  <a:pt x="22099" y="296476"/>
                </a:lnTo>
                <a:lnTo>
                  <a:pt x="38583" y="254455"/>
                </a:lnTo>
                <a:lnTo>
                  <a:pt x="59184" y="214701"/>
                </a:lnTo>
                <a:lnTo>
                  <a:pt x="83639" y="177478"/>
                </a:lnTo>
                <a:lnTo>
                  <a:pt x="111682" y="143050"/>
                </a:lnTo>
                <a:lnTo>
                  <a:pt x="143050" y="111682"/>
                </a:lnTo>
                <a:lnTo>
                  <a:pt x="177478" y="83639"/>
                </a:lnTo>
                <a:lnTo>
                  <a:pt x="214701" y="59184"/>
                </a:lnTo>
                <a:lnTo>
                  <a:pt x="254455" y="38583"/>
                </a:lnTo>
                <a:lnTo>
                  <a:pt x="296476" y="22099"/>
                </a:lnTo>
                <a:lnTo>
                  <a:pt x="340499" y="9998"/>
                </a:lnTo>
                <a:lnTo>
                  <a:pt x="386260" y="2543"/>
                </a:lnTo>
                <a:lnTo>
                  <a:pt x="433494" y="0"/>
                </a:lnTo>
                <a:lnTo>
                  <a:pt x="7393832" y="0"/>
                </a:lnTo>
                <a:lnTo>
                  <a:pt x="7442746" y="2766"/>
                </a:lnTo>
                <a:lnTo>
                  <a:pt x="7490658" y="10950"/>
                </a:lnTo>
                <a:lnTo>
                  <a:pt x="7537146" y="24375"/>
                </a:lnTo>
                <a:lnTo>
                  <a:pt x="7581784" y="42864"/>
                </a:lnTo>
                <a:lnTo>
                  <a:pt x="7624149" y="66243"/>
                </a:lnTo>
                <a:lnTo>
                  <a:pt x="7663815" y="94336"/>
                </a:lnTo>
                <a:lnTo>
                  <a:pt x="7700359" y="126967"/>
                </a:lnTo>
                <a:lnTo>
                  <a:pt x="7732989" y="163511"/>
                </a:lnTo>
                <a:lnTo>
                  <a:pt x="7761082" y="203177"/>
                </a:lnTo>
                <a:lnTo>
                  <a:pt x="7784461" y="245541"/>
                </a:lnTo>
                <a:lnTo>
                  <a:pt x="7802951" y="290180"/>
                </a:lnTo>
                <a:lnTo>
                  <a:pt x="7816376" y="336667"/>
                </a:lnTo>
                <a:lnTo>
                  <a:pt x="7824560" y="384580"/>
                </a:lnTo>
                <a:lnTo>
                  <a:pt x="7827326" y="433494"/>
                </a:lnTo>
                <a:lnTo>
                  <a:pt x="7827326" y="1300483"/>
                </a:lnTo>
                <a:lnTo>
                  <a:pt x="7824560" y="1349397"/>
                </a:lnTo>
                <a:lnTo>
                  <a:pt x="7816376" y="1397310"/>
                </a:lnTo>
                <a:lnTo>
                  <a:pt x="7802951" y="1443797"/>
                </a:lnTo>
                <a:lnTo>
                  <a:pt x="7784461" y="1488436"/>
                </a:lnTo>
                <a:lnTo>
                  <a:pt x="7761082" y="1530800"/>
                </a:lnTo>
                <a:lnTo>
                  <a:pt x="7732989" y="1570466"/>
                </a:lnTo>
                <a:lnTo>
                  <a:pt x="7700359" y="1607010"/>
                </a:lnTo>
                <a:lnTo>
                  <a:pt x="7663815" y="1639641"/>
                </a:lnTo>
                <a:lnTo>
                  <a:pt x="7624149" y="1667734"/>
                </a:lnTo>
                <a:lnTo>
                  <a:pt x="7581784" y="1691113"/>
                </a:lnTo>
                <a:lnTo>
                  <a:pt x="7537146" y="1709602"/>
                </a:lnTo>
                <a:lnTo>
                  <a:pt x="7490658" y="1723027"/>
                </a:lnTo>
                <a:lnTo>
                  <a:pt x="7442746" y="1731211"/>
                </a:lnTo>
                <a:lnTo>
                  <a:pt x="7393832" y="1733978"/>
                </a:lnTo>
                <a:close/>
              </a:path>
            </a:pathLst>
          </a:custGeom>
          <a:solidFill>
            <a:srgbClr val="FB089D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35"/>
          <p:cNvSpPr txBox="1">
            <a:spLocks noGrp="1"/>
          </p:cNvSpPr>
          <p:nvPr>
            <p:ph type="title"/>
          </p:nvPr>
        </p:nvSpPr>
        <p:spPr>
          <a:xfrm>
            <a:off x="3641857" y="3355593"/>
            <a:ext cx="11000105" cy="240065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algn="ctr">
              <a:lnSpc>
                <a:spcPct val="150000"/>
              </a:lnSpc>
              <a:spcBef>
                <a:spcPts val="90"/>
              </a:spcBef>
            </a:pPr>
            <a:r>
              <a:rPr lang="en-US" sz="5400" spc="680">
                <a:solidFill>
                  <a:srgbClr val="FFFFFF"/>
                </a:solidFill>
              </a:rPr>
              <a:t>PROGRAMA </a:t>
            </a:r>
            <a:r>
              <a:rPr lang="en-US" sz="5400" spc="680" dirty="0">
                <a:solidFill>
                  <a:srgbClr val="FFFFFF"/>
                </a:solidFill>
              </a:rPr>
              <a:t>DE PYTHON SENIOR CON IA </a:t>
            </a:r>
            <a:endParaRPr sz="5400" dirty="0">
              <a:latin typeface="Lucida Sans Unicode"/>
              <a:cs typeface="Lucida Sans Unicode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4720721" y="6039544"/>
            <a:ext cx="8842375" cy="2936701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20"/>
              </a:spcBef>
            </a:pPr>
            <a:endParaRPr lang="es-CO" sz="4800" b="1" spc="575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120"/>
              </a:spcBef>
            </a:pPr>
            <a:r>
              <a:rPr lang="es-CO" sz="4800" b="1" spc="575" dirty="0">
                <a:solidFill>
                  <a:srgbClr val="FFFFFF"/>
                </a:solidFill>
                <a:latin typeface="Trebuchet MS"/>
                <a:cs typeface="Trebuchet MS"/>
              </a:rPr>
              <a:t>Módulo 1 </a:t>
            </a:r>
            <a:r>
              <a:rPr lang="en-US" sz="4800" b="1" spc="575" dirty="0">
                <a:solidFill>
                  <a:srgbClr val="FFFFFF"/>
                </a:solidFill>
                <a:latin typeface="Trebuchet MS"/>
                <a:cs typeface="Trebuchet MS"/>
              </a:rPr>
              <a:t>– Clase 2</a:t>
            </a:r>
            <a:endParaRPr lang="es-CO" sz="4800" dirty="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5385"/>
              </a:spcBef>
            </a:pPr>
            <a:r>
              <a:rPr sz="4800" spc="135" dirty="0">
                <a:solidFill>
                  <a:srgbClr val="FFFFFF"/>
                </a:solidFill>
                <a:latin typeface="Lucida Sans Unicode"/>
                <a:cs typeface="Lucida Sans Unicode"/>
                <a:hlinkClick r:id="rId8"/>
              </a:rPr>
              <a:t>WWW.DEVSENIORCODE.COM</a:t>
            </a:r>
            <a:endParaRPr sz="48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8174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7949129" cy="102869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103788" y="1028700"/>
              <a:ext cx="2152649" cy="1523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7259287" y="7714411"/>
              <a:ext cx="542925" cy="2049780"/>
            </a:xfrm>
            <a:custGeom>
              <a:avLst/>
              <a:gdLst/>
              <a:ahLst/>
              <a:cxnLst/>
              <a:rect l="l" t="t" r="r" b="b"/>
              <a:pathLst>
                <a:path w="542925" h="2049779">
                  <a:moveTo>
                    <a:pt x="542340" y="1673860"/>
                  </a:moveTo>
                  <a:lnTo>
                    <a:pt x="523138" y="1673860"/>
                  </a:lnTo>
                  <a:lnTo>
                    <a:pt x="523138" y="1692910"/>
                  </a:lnTo>
                  <a:lnTo>
                    <a:pt x="523138" y="1865630"/>
                  </a:lnTo>
                  <a:lnTo>
                    <a:pt x="357708" y="1865630"/>
                  </a:lnTo>
                  <a:lnTo>
                    <a:pt x="357708" y="1884680"/>
                  </a:lnTo>
                  <a:lnTo>
                    <a:pt x="357708" y="2030730"/>
                  </a:lnTo>
                  <a:lnTo>
                    <a:pt x="184924" y="2030730"/>
                  </a:lnTo>
                  <a:lnTo>
                    <a:pt x="184924" y="1884680"/>
                  </a:lnTo>
                  <a:lnTo>
                    <a:pt x="184924" y="1865630"/>
                  </a:lnTo>
                  <a:lnTo>
                    <a:pt x="19202" y="1865630"/>
                  </a:lnTo>
                  <a:lnTo>
                    <a:pt x="19202" y="1692910"/>
                  </a:lnTo>
                  <a:lnTo>
                    <a:pt x="184785" y="1692910"/>
                  </a:lnTo>
                  <a:lnTo>
                    <a:pt x="184785" y="1672590"/>
                  </a:lnTo>
                  <a:lnTo>
                    <a:pt x="184785" y="1526540"/>
                  </a:lnTo>
                  <a:lnTo>
                    <a:pt x="357555" y="1526540"/>
                  </a:lnTo>
                  <a:lnTo>
                    <a:pt x="357555" y="1672590"/>
                  </a:lnTo>
                  <a:lnTo>
                    <a:pt x="357555" y="1673860"/>
                  </a:lnTo>
                  <a:lnTo>
                    <a:pt x="357555" y="1692910"/>
                  </a:lnTo>
                  <a:lnTo>
                    <a:pt x="523138" y="1692910"/>
                  </a:lnTo>
                  <a:lnTo>
                    <a:pt x="523138" y="1673860"/>
                  </a:lnTo>
                  <a:lnTo>
                    <a:pt x="376758" y="1673860"/>
                  </a:lnTo>
                  <a:lnTo>
                    <a:pt x="376758" y="1672590"/>
                  </a:lnTo>
                  <a:lnTo>
                    <a:pt x="376821" y="1526540"/>
                  </a:lnTo>
                  <a:lnTo>
                    <a:pt x="376897" y="1507490"/>
                  </a:lnTo>
                  <a:lnTo>
                    <a:pt x="165722" y="1507490"/>
                  </a:lnTo>
                  <a:lnTo>
                    <a:pt x="165722" y="1526540"/>
                  </a:lnTo>
                  <a:lnTo>
                    <a:pt x="165722" y="1672590"/>
                  </a:lnTo>
                  <a:lnTo>
                    <a:pt x="0" y="1672590"/>
                  </a:lnTo>
                  <a:lnTo>
                    <a:pt x="0" y="1692910"/>
                  </a:lnTo>
                  <a:lnTo>
                    <a:pt x="0" y="1865630"/>
                  </a:lnTo>
                  <a:lnTo>
                    <a:pt x="0" y="1884680"/>
                  </a:lnTo>
                  <a:lnTo>
                    <a:pt x="165582" y="1884680"/>
                  </a:lnTo>
                  <a:lnTo>
                    <a:pt x="165582" y="2030730"/>
                  </a:lnTo>
                  <a:lnTo>
                    <a:pt x="165582" y="2049780"/>
                  </a:lnTo>
                  <a:lnTo>
                    <a:pt x="376758" y="2049780"/>
                  </a:lnTo>
                  <a:lnTo>
                    <a:pt x="376758" y="2030730"/>
                  </a:lnTo>
                  <a:lnTo>
                    <a:pt x="376758" y="1884680"/>
                  </a:lnTo>
                  <a:lnTo>
                    <a:pt x="542340" y="1884680"/>
                  </a:lnTo>
                  <a:lnTo>
                    <a:pt x="542340" y="1865630"/>
                  </a:lnTo>
                  <a:lnTo>
                    <a:pt x="542340" y="1692910"/>
                  </a:lnTo>
                  <a:lnTo>
                    <a:pt x="542340" y="1673860"/>
                  </a:lnTo>
                  <a:close/>
                </a:path>
                <a:path w="542925" h="2049779">
                  <a:moveTo>
                    <a:pt x="542340" y="919480"/>
                  </a:moveTo>
                  <a:lnTo>
                    <a:pt x="376834" y="919480"/>
                  </a:lnTo>
                  <a:lnTo>
                    <a:pt x="376834" y="754380"/>
                  </a:lnTo>
                  <a:lnTo>
                    <a:pt x="165722" y="754380"/>
                  </a:lnTo>
                  <a:lnTo>
                    <a:pt x="165722" y="919480"/>
                  </a:lnTo>
                  <a:lnTo>
                    <a:pt x="0" y="919480"/>
                  </a:lnTo>
                  <a:lnTo>
                    <a:pt x="0" y="1130300"/>
                  </a:lnTo>
                  <a:lnTo>
                    <a:pt x="165582" y="1130300"/>
                  </a:lnTo>
                  <a:lnTo>
                    <a:pt x="165582" y="1296670"/>
                  </a:lnTo>
                  <a:lnTo>
                    <a:pt x="376758" y="1296670"/>
                  </a:lnTo>
                  <a:lnTo>
                    <a:pt x="376758" y="1130300"/>
                  </a:lnTo>
                  <a:lnTo>
                    <a:pt x="542340" y="1130300"/>
                  </a:lnTo>
                  <a:lnTo>
                    <a:pt x="542340" y="919480"/>
                  </a:lnTo>
                  <a:close/>
                </a:path>
                <a:path w="542925" h="2049779">
                  <a:moveTo>
                    <a:pt x="542340" y="165100"/>
                  </a:moveTo>
                  <a:lnTo>
                    <a:pt x="523138" y="165100"/>
                  </a:lnTo>
                  <a:lnTo>
                    <a:pt x="523138" y="185420"/>
                  </a:lnTo>
                  <a:lnTo>
                    <a:pt x="523138" y="358140"/>
                  </a:lnTo>
                  <a:lnTo>
                    <a:pt x="357708" y="358140"/>
                  </a:lnTo>
                  <a:lnTo>
                    <a:pt x="357708" y="377190"/>
                  </a:lnTo>
                  <a:lnTo>
                    <a:pt x="357708" y="523240"/>
                  </a:lnTo>
                  <a:lnTo>
                    <a:pt x="184924" y="523240"/>
                  </a:lnTo>
                  <a:lnTo>
                    <a:pt x="184924" y="377190"/>
                  </a:lnTo>
                  <a:lnTo>
                    <a:pt x="184924" y="358140"/>
                  </a:lnTo>
                  <a:lnTo>
                    <a:pt x="19202" y="358140"/>
                  </a:lnTo>
                  <a:lnTo>
                    <a:pt x="19202" y="185420"/>
                  </a:lnTo>
                  <a:lnTo>
                    <a:pt x="184785" y="185420"/>
                  </a:lnTo>
                  <a:lnTo>
                    <a:pt x="184785" y="165100"/>
                  </a:lnTo>
                  <a:lnTo>
                    <a:pt x="184785" y="19050"/>
                  </a:lnTo>
                  <a:lnTo>
                    <a:pt x="357555" y="19050"/>
                  </a:lnTo>
                  <a:lnTo>
                    <a:pt x="357555" y="165100"/>
                  </a:lnTo>
                  <a:lnTo>
                    <a:pt x="357555" y="185420"/>
                  </a:lnTo>
                  <a:lnTo>
                    <a:pt x="523138" y="185420"/>
                  </a:lnTo>
                  <a:lnTo>
                    <a:pt x="523138" y="165100"/>
                  </a:lnTo>
                  <a:lnTo>
                    <a:pt x="376897" y="165100"/>
                  </a:lnTo>
                  <a:lnTo>
                    <a:pt x="376897" y="19050"/>
                  </a:lnTo>
                  <a:lnTo>
                    <a:pt x="376897" y="0"/>
                  </a:lnTo>
                  <a:lnTo>
                    <a:pt x="165722" y="0"/>
                  </a:lnTo>
                  <a:lnTo>
                    <a:pt x="165722" y="19050"/>
                  </a:lnTo>
                  <a:lnTo>
                    <a:pt x="165722" y="165100"/>
                  </a:lnTo>
                  <a:lnTo>
                    <a:pt x="0" y="165100"/>
                  </a:lnTo>
                  <a:lnTo>
                    <a:pt x="0" y="185420"/>
                  </a:lnTo>
                  <a:lnTo>
                    <a:pt x="0" y="358140"/>
                  </a:lnTo>
                  <a:lnTo>
                    <a:pt x="0" y="377190"/>
                  </a:lnTo>
                  <a:lnTo>
                    <a:pt x="165582" y="377190"/>
                  </a:lnTo>
                  <a:lnTo>
                    <a:pt x="165582" y="523240"/>
                  </a:lnTo>
                  <a:lnTo>
                    <a:pt x="165582" y="542290"/>
                  </a:lnTo>
                  <a:lnTo>
                    <a:pt x="376758" y="542290"/>
                  </a:lnTo>
                  <a:lnTo>
                    <a:pt x="376758" y="523240"/>
                  </a:lnTo>
                  <a:lnTo>
                    <a:pt x="376758" y="377190"/>
                  </a:lnTo>
                  <a:lnTo>
                    <a:pt x="542340" y="377190"/>
                  </a:lnTo>
                  <a:lnTo>
                    <a:pt x="542340" y="358140"/>
                  </a:lnTo>
                  <a:lnTo>
                    <a:pt x="542340" y="185420"/>
                  </a:lnTo>
                  <a:lnTo>
                    <a:pt x="542340" y="165100"/>
                  </a:lnTo>
                  <a:close/>
                </a:path>
              </a:pathLst>
            </a:custGeom>
            <a:solidFill>
              <a:srgbClr val="4905C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0" y="898251"/>
            <a:ext cx="8503285" cy="690574"/>
          </a:xfrm>
          <a:prstGeom prst="rect">
            <a:avLst/>
          </a:prstGeom>
          <a:solidFill>
            <a:srgbClr val="5D17EB"/>
          </a:solidFill>
        </p:spPr>
        <p:txBody>
          <a:bodyPr vert="horz" wrap="square" lIns="0" tIns="74295" rIns="0" bIns="0" rtlCol="0">
            <a:spAutoFit/>
          </a:bodyPr>
          <a:lstStyle/>
          <a:p>
            <a:pPr marL="1028065">
              <a:lnSpc>
                <a:spcPct val="100000"/>
              </a:lnSpc>
              <a:spcBef>
                <a:spcPts val="585"/>
              </a:spcBef>
            </a:pPr>
            <a:r>
              <a:rPr lang="es-CO" sz="4000" spc="565" dirty="0">
                <a:solidFill>
                  <a:srgbClr val="FEFDFB"/>
                </a:solidFill>
              </a:rPr>
              <a:t>PRESENTACIÓN DOCENTE</a:t>
            </a:r>
            <a:endParaRPr sz="4000" spc="565" dirty="0">
              <a:solidFill>
                <a:srgbClr val="FEFDFB"/>
              </a:solidFill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25000" y="7581900"/>
            <a:ext cx="5374753" cy="6270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0"/>
              </a:spcBef>
            </a:pPr>
            <a:r>
              <a:rPr lang="es-CO" sz="2000" i="1" spc="-10" dirty="0">
                <a:solidFill>
                  <a:srgbClr val="5D17EB"/>
                </a:solidFill>
                <a:latin typeface="Lucida Sans Unicode"/>
                <a:cs typeface="Lucida Sans Unicode"/>
              </a:rPr>
              <a:t>ING. JOHAN MANUEL GORDILLO MESA </a:t>
            </a:r>
            <a:r>
              <a:rPr lang="en-US" sz="2000" i="1" spc="-10" dirty="0">
                <a:solidFill>
                  <a:srgbClr val="5D17EB"/>
                </a:solidFill>
                <a:latin typeface="Lucida Sans Unicode"/>
                <a:cs typeface="Lucida Sans Unicode"/>
              </a:rPr>
              <a:t>– SENIOR SOFTWARE DEVELOPER</a:t>
            </a:r>
            <a:endParaRPr sz="2000" i="1" dirty="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564086" y="8689316"/>
            <a:ext cx="7571740" cy="693420"/>
          </a:xfrm>
          <a:custGeom>
            <a:avLst/>
            <a:gdLst/>
            <a:ahLst/>
            <a:cxnLst/>
            <a:rect l="l" t="t" r="r" b="b"/>
            <a:pathLst>
              <a:path w="7571740" h="693420">
                <a:moveTo>
                  <a:pt x="7398236" y="693236"/>
                </a:moveTo>
                <a:lnTo>
                  <a:pt x="173309" y="693236"/>
                </a:lnTo>
                <a:lnTo>
                  <a:pt x="127236" y="687045"/>
                </a:lnTo>
                <a:lnTo>
                  <a:pt x="85836" y="669574"/>
                </a:lnTo>
                <a:lnTo>
                  <a:pt x="50761" y="642475"/>
                </a:lnTo>
                <a:lnTo>
                  <a:pt x="23661" y="607399"/>
                </a:lnTo>
                <a:lnTo>
                  <a:pt x="6190" y="565999"/>
                </a:lnTo>
                <a:lnTo>
                  <a:pt x="0" y="519927"/>
                </a:lnTo>
                <a:lnTo>
                  <a:pt x="0" y="173309"/>
                </a:lnTo>
                <a:lnTo>
                  <a:pt x="6190" y="127236"/>
                </a:lnTo>
                <a:lnTo>
                  <a:pt x="23661" y="85836"/>
                </a:lnTo>
                <a:lnTo>
                  <a:pt x="50761" y="50761"/>
                </a:lnTo>
                <a:lnTo>
                  <a:pt x="85836" y="23661"/>
                </a:lnTo>
                <a:lnTo>
                  <a:pt x="127236" y="6190"/>
                </a:lnTo>
                <a:lnTo>
                  <a:pt x="173309" y="0"/>
                </a:lnTo>
                <a:lnTo>
                  <a:pt x="7398236" y="0"/>
                </a:lnTo>
                <a:lnTo>
                  <a:pt x="7464559" y="13192"/>
                </a:lnTo>
                <a:lnTo>
                  <a:pt x="7520784" y="50761"/>
                </a:lnTo>
                <a:lnTo>
                  <a:pt x="7558353" y="106986"/>
                </a:lnTo>
                <a:lnTo>
                  <a:pt x="7571545" y="173309"/>
                </a:lnTo>
                <a:lnTo>
                  <a:pt x="7571545" y="519927"/>
                </a:lnTo>
                <a:lnTo>
                  <a:pt x="7558353" y="586249"/>
                </a:lnTo>
                <a:lnTo>
                  <a:pt x="7520784" y="642475"/>
                </a:lnTo>
                <a:lnTo>
                  <a:pt x="7464559" y="680043"/>
                </a:lnTo>
                <a:lnTo>
                  <a:pt x="7398236" y="693236"/>
                </a:lnTo>
                <a:close/>
              </a:path>
            </a:pathLst>
          </a:custGeom>
          <a:solidFill>
            <a:srgbClr val="5D17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749947" y="8772335"/>
            <a:ext cx="7200900" cy="5219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3900" spc="110" dirty="0">
                <a:solidFill>
                  <a:srgbClr val="FFFFFF"/>
                </a:solidFill>
                <a:latin typeface="Lucida Sans Unicode"/>
                <a:cs typeface="Lucida Sans Unicode"/>
                <a:hlinkClick r:id="rId5"/>
              </a:rPr>
              <a:t>WWW.DEVSENIORCODE.COM</a:t>
            </a:r>
            <a:endParaRPr sz="3900">
              <a:latin typeface="Lucida Sans Unicode"/>
              <a:cs typeface="Lucida Sans Unicode"/>
            </a:endParaRPr>
          </a:p>
        </p:txBody>
      </p:sp>
      <p:pic>
        <p:nvPicPr>
          <p:cNvPr id="14" name="Imagen 13" descr="Un hombre con lentes y corbata&#10;&#10;El contenido generado por IA puede ser incorrecto.">
            <a:extLst>
              <a:ext uri="{FF2B5EF4-FFF2-40B4-BE49-F238E27FC236}">
                <a16:creationId xmlns:a16="http://schemas.microsoft.com/office/drawing/2014/main" id="{A30230D8-DBA2-203A-B58E-C0EC50E7477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663" y="1257300"/>
            <a:ext cx="4543425" cy="60579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000626"/>
            <a:ext cx="6082865" cy="6286373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608785" y="922953"/>
            <a:ext cx="2428874" cy="1762124"/>
          </a:xfrm>
          <a:prstGeom prst="rect">
            <a:avLst/>
          </a:prstGeom>
        </p:spPr>
      </p:pic>
      <p:sp>
        <p:nvSpPr>
          <p:cNvPr id="20" name="object 20"/>
          <p:cNvSpPr/>
          <p:nvPr/>
        </p:nvSpPr>
        <p:spPr>
          <a:xfrm>
            <a:off x="15978847" y="2838360"/>
            <a:ext cx="1054735" cy="699770"/>
          </a:xfrm>
          <a:custGeom>
            <a:avLst/>
            <a:gdLst/>
            <a:ahLst/>
            <a:cxnLst/>
            <a:rect l="l" t="t" r="r" b="b"/>
            <a:pathLst>
              <a:path w="1054734" h="699770">
                <a:moveTo>
                  <a:pt x="391401" y="358317"/>
                </a:moveTo>
                <a:lnTo>
                  <a:pt x="372478" y="318160"/>
                </a:lnTo>
                <a:lnTo>
                  <a:pt x="357835" y="303530"/>
                </a:lnTo>
                <a:lnTo>
                  <a:pt x="213182" y="158711"/>
                </a:lnTo>
                <a:lnTo>
                  <a:pt x="140779" y="86398"/>
                </a:lnTo>
                <a:lnTo>
                  <a:pt x="104521" y="50279"/>
                </a:lnTo>
                <a:lnTo>
                  <a:pt x="70662" y="22669"/>
                </a:lnTo>
                <a:lnTo>
                  <a:pt x="55689" y="17233"/>
                </a:lnTo>
                <a:lnTo>
                  <a:pt x="41275" y="17589"/>
                </a:lnTo>
                <a:lnTo>
                  <a:pt x="5740" y="45135"/>
                </a:lnTo>
                <a:lnTo>
                  <a:pt x="0" y="72974"/>
                </a:lnTo>
                <a:lnTo>
                  <a:pt x="5880" y="87845"/>
                </a:lnTo>
                <a:lnTo>
                  <a:pt x="37122" y="125882"/>
                </a:lnTo>
                <a:lnTo>
                  <a:pt x="69113" y="158203"/>
                </a:lnTo>
                <a:lnTo>
                  <a:pt x="101231" y="190373"/>
                </a:lnTo>
                <a:lnTo>
                  <a:pt x="165608" y="254584"/>
                </a:lnTo>
                <a:lnTo>
                  <a:pt x="267995" y="357060"/>
                </a:lnTo>
                <a:lnTo>
                  <a:pt x="257124" y="368744"/>
                </a:lnTo>
                <a:lnTo>
                  <a:pt x="247103" y="379590"/>
                </a:lnTo>
                <a:lnTo>
                  <a:pt x="237553" y="389775"/>
                </a:lnTo>
                <a:lnTo>
                  <a:pt x="228117" y="399516"/>
                </a:lnTo>
                <a:lnTo>
                  <a:pt x="189966" y="437730"/>
                </a:lnTo>
                <a:lnTo>
                  <a:pt x="113563" y="514083"/>
                </a:lnTo>
                <a:lnTo>
                  <a:pt x="75412" y="552297"/>
                </a:lnTo>
                <a:lnTo>
                  <a:pt x="37338" y="590600"/>
                </a:lnTo>
                <a:lnTo>
                  <a:pt x="5969" y="628535"/>
                </a:lnTo>
                <a:lnTo>
                  <a:pt x="25" y="643432"/>
                </a:lnTo>
                <a:lnTo>
                  <a:pt x="330" y="657771"/>
                </a:lnTo>
                <a:lnTo>
                  <a:pt x="27622" y="693521"/>
                </a:lnTo>
                <a:lnTo>
                  <a:pt x="55448" y="699477"/>
                </a:lnTo>
                <a:lnTo>
                  <a:pt x="70434" y="693978"/>
                </a:lnTo>
                <a:lnTo>
                  <a:pt x="104292" y="666292"/>
                </a:lnTo>
                <a:lnTo>
                  <a:pt x="140563" y="630186"/>
                </a:lnTo>
                <a:lnTo>
                  <a:pt x="212991" y="557885"/>
                </a:lnTo>
                <a:lnTo>
                  <a:pt x="357695" y="413118"/>
                </a:lnTo>
                <a:lnTo>
                  <a:pt x="367576" y="403479"/>
                </a:lnTo>
                <a:lnTo>
                  <a:pt x="372338" y="398500"/>
                </a:lnTo>
                <a:lnTo>
                  <a:pt x="376720" y="393242"/>
                </a:lnTo>
                <a:lnTo>
                  <a:pt x="387705" y="375081"/>
                </a:lnTo>
                <a:lnTo>
                  <a:pt x="391401" y="358317"/>
                </a:lnTo>
                <a:close/>
              </a:path>
              <a:path w="1054734" h="699770">
                <a:moveTo>
                  <a:pt x="742911" y="358317"/>
                </a:moveTo>
                <a:lnTo>
                  <a:pt x="723988" y="318160"/>
                </a:lnTo>
                <a:lnTo>
                  <a:pt x="709345" y="303530"/>
                </a:lnTo>
                <a:lnTo>
                  <a:pt x="564705" y="158711"/>
                </a:lnTo>
                <a:lnTo>
                  <a:pt x="492290" y="86398"/>
                </a:lnTo>
                <a:lnTo>
                  <a:pt x="456031" y="50279"/>
                </a:lnTo>
                <a:lnTo>
                  <a:pt x="422173" y="22669"/>
                </a:lnTo>
                <a:lnTo>
                  <a:pt x="407200" y="17233"/>
                </a:lnTo>
                <a:lnTo>
                  <a:pt x="392785" y="17589"/>
                </a:lnTo>
                <a:lnTo>
                  <a:pt x="357263" y="45135"/>
                </a:lnTo>
                <a:lnTo>
                  <a:pt x="351510" y="72974"/>
                </a:lnTo>
                <a:lnTo>
                  <a:pt x="357390" y="87845"/>
                </a:lnTo>
                <a:lnTo>
                  <a:pt x="388645" y="125882"/>
                </a:lnTo>
                <a:lnTo>
                  <a:pt x="420624" y="158203"/>
                </a:lnTo>
                <a:lnTo>
                  <a:pt x="452742" y="190373"/>
                </a:lnTo>
                <a:lnTo>
                  <a:pt x="517118" y="254584"/>
                </a:lnTo>
                <a:lnTo>
                  <a:pt x="619506" y="357060"/>
                </a:lnTo>
                <a:lnTo>
                  <a:pt x="608634" y="368744"/>
                </a:lnTo>
                <a:lnTo>
                  <a:pt x="598601" y="379590"/>
                </a:lnTo>
                <a:lnTo>
                  <a:pt x="589064" y="389775"/>
                </a:lnTo>
                <a:lnTo>
                  <a:pt x="579628" y="399516"/>
                </a:lnTo>
                <a:lnTo>
                  <a:pt x="541477" y="437730"/>
                </a:lnTo>
                <a:lnTo>
                  <a:pt x="465074" y="514083"/>
                </a:lnTo>
                <a:lnTo>
                  <a:pt x="426923" y="552297"/>
                </a:lnTo>
                <a:lnTo>
                  <a:pt x="388848" y="590600"/>
                </a:lnTo>
                <a:lnTo>
                  <a:pt x="357492" y="628535"/>
                </a:lnTo>
                <a:lnTo>
                  <a:pt x="351536" y="643432"/>
                </a:lnTo>
                <a:lnTo>
                  <a:pt x="351840" y="657771"/>
                </a:lnTo>
                <a:lnTo>
                  <a:pt x="379133" y="693521"/>
                </a:lnTo>
                <a:lnTo>
                  <a:pt x="406958" y="699477"/>
                </a:lnTo>
                <a:lnTo>
                  <a:pt x="421944" y="693978"/>
                </a:lnTo>
                <a:lnTo>
                  <a:pt x="455815" y="666292"/>
                </a:lnTo>
                <a:lnTo>
                  <a:pt x="492074" y="630186"/>
                </a:lnTo>
                <a:lnTo>
                  <a:pt x="564502" y="557885"/>
                </a:lnTo>
                <a:lnTo>
                  <a:pt x="709206" y="413118"/>
                </a:lnTo>
                <a:lnTo>
                  <a:pt x="719086" y="403479"/>
                </a:lnTo>
                <a:lnTo>
                  <a:pt x="723849" y="398500"/>
                </a:lnTo>
                <a:lnTo>
                  <a:pt x="728230" y="393242"/>
                </a:lnTo>
                <a:lnTo>
                  <a:pt x="739216" y="375081"/>
                </a:lnTo>
                <a:lnTo>
                  <a:pt x="742911" y="358317"/>
                </a:lnTo>
                <a:close/>
              </a:path>
              <a:path w="1054734" h="699770">
                <a:moveTo>
                  <a:pt x="1054239" y="341083"/>
                </a:moveTo>
                <a:lnTo>
                  <a:pt x="1035316" y="300939"/>
                </a:lnTo>
                <a:lnTo>
                  <a:pt x="1020673" y="286296"/>
                </a:lnTo>
                <a:lnTo>
                  <a:pt x="876033" y="141490"/>
                </a:lnTo>
                <a:lnTo>
                  <a:pt x="803617" y="69164"/>
                </a:lnTo>
                <a:lnTo>
                  <a:pt x="767359" y="33058"/>
                </a:lnTo>
                <a:lnTo>
                  <a:pt x="733501" y="5435"/>
                </a:lnTo>
                <a:lnTo>
                  <a:pt x="718527" y="0"/>
                </a:lnTo>
                <a:lnTo>
                  <a:pt x="704113" y="368"/>
                </a:lnTo>
                <a:lnTo>
                  <a:pt x="668578" y="27914"/>
                </a:lnTo>
                <a:lnTo>
                  <a:pt x="662838" y="55740"/>
                </a:lnTo>
                <a:lnTo>
                  <a:pt x="668718" y="70624"/>
                </a:lnTo>
                <a:lnTo>
                  <a:pt x="699973" y="108661"/>
                </a:lnTo>
                <a:lnTo>
                  <a:pt x="731951" y="140982"/>
                </a:lnTo>
                <a:lnTo>
                  <a:pt x="764070" y="173151"/>
                </a:lnTo>
                <a:lnTo>
                  <a:pt x="828446" y="237363"/>
                </a:lnTo>
                <a:lnTo>
                  <a:pt x="930833" y="339839"/>
                </a:lnTo>
                <a:lnTo>
                  <a:pt x="919962" y="351536"/>
                </a:lnTo>
                <a:lnTo>
                  <a:pt x="909929" y="362369"/>
                </a:lnTo>
                <a:lnTo>
                  <a:pt x="900391" y="372567"/>
                </a:lnTo>
                <a:lnTo>
                  <a:pt x="890955" y="382282"/>
                </a:lnTo>
                <a:lnTo>
                  <a:pt x="852805" y="420497"/>
                </a:lnTo>
                <a:lnTo>
                  <a:pt x="776401" y="496849"/>
                </a:lnTo>
                <a:lnTo>
                  <a:pt x="738251" y="535063"/>
                </a:lnTo>
                <a:lnTo>
                  <a:pt x="700176" y="573366"/>
                </a:lnTo>
                <a:lnTo>
                  <a:pt x="668807" y="611314"/>
                </a:lnTo>
                <a:lnTo>
                  <a:pt x="662863" y="626211"/>
                </a:lnTo>
                <a:lnTo>
                  <a:pt x="663168" y="640549"/>
                </a:lnTo>
                <a:lnTo>
                  <a:pt x="690460" y="676300"/>
                </a:lnTo>
                <a:lnTo>
                  <a:pt x="718286" y="682256"/>
                </a:lnTo>
                <a:lnTo>
                  <a:pt x="733272" y="676757"/>
                </a:lnTo>
                <a:lnTo>
                  <a:pt x="767130" y="649071"/>
                </a:lnTo>
                <a:lnTo>
                  <a:pt x="803402" y="612965"/>
                </a:lnTo>
                <a:lnTo>
                  <a:pt x="875830" y="540664"/>
                </a:lnTo>
                <a:lnTo>
                  <a:pt x="1020533" y="395897"/>
                </a:lnTo>
                <a:lnTo>
                  <a:pt x="1030414" y="386245"/>
                </a:lnTo>
                <a:lnTo>
                  <a:pt x="1035177" y="381279"/>
                </a:lnTo>
                <a:lnTo>
                  <a:pt x="1039558" y="376021"/>
                </a:lnTo>
                <a:lnTo>
                  <a:pt x="1050544" y="357860"/>
                </a:lnTo>
                <a:lnTo>
                  <a:pt x="1054239" y="34108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532505" y="9258300"/>
            <a:ext cx="2057400" cy="514350"/>
          </a:xfrm>
          <a:custGeom>
            <a:avLst/>
            <a:gdLst/>
            <a:ahLst/>
            <a:cxnLst/>
            <a:rect l="l" t="t" r="r" b="b"/>
            <a:pathLst>
              <a:path w="2057400" h="514350">
                <a:moveTo>
                  <a:pt x="257175" y="514350"/>
                </a:moveTo>
                <a:lnTo>
                  <a:pt x="210932" y="510208"/>
                </a:lnTo>
                <a:lnTo>
                  <a:pt x="167415" y="498266"/>
                </a:lnTo>
                <a:lnTo>
                  <a:pt x="127349" y="479250"/>
                </a:lnTo>
                <a:lnTo>
                  <a:pt x="91457" y="453883"/>
                </a:lnTo>
                <a:lnTo>
                  <a:pt x="60466" y="422892"/>
                </a:lnTo>
                <a:lnTo>
                  <a:pt x="35099" y="387000"/>
                </a:lnTo>
                <a:lnTo>
                  <a:pt x="16083" y="346933"/>
                </a:lnTo>
                <a:lnTo>
                  <a:pt x="4141" y="303417"/>
                </a:lnTo>
                <a:lnTo>
                  <a:pt x="0" y="257175"/>
                </a:lnTo>
                <a:lnTo>
                  <a:pt x="4141" y="210932"/>
                </a:lnTo>
                <a:lnTo>
                  <a:pt x="16083" y="167416"/>
                </a:lnTo>
                <a:lnTo>
                  <a:pt x="35099" y="127349"/>
                </a:lnTo>
                <a:lnTo>
                  <a:pt x="60466" y="91457"/>
                </a:lnTo>
                <a:lnTo>
                  <a:pt x="91457" y="60466"/>
                </a:lnTo>
                <a:lnTo>
                  <a:pt x="127349" y="35099"/>
                </a:lnTo>
                <a:lnTo>
                  <a:pt x="167415" y="16083"/>
                </a:lnTo>
                <a:lnTo>
                  <a:pt x="210932" y="4141"/>
                </a:lnTo>
                <a:lnTo>
                  <a:pt x="257175" y="0"/>
                </a:lnTo>
                <a:lnTo>
                  <a:pt x="303417" y="4141"/>
                </a:lnTo>
                <a:lnTo>
                  <a:pt x="346934" y="16083"/>
                </a:lnTo>
                <a:lnTo>
                  <a:pt x="387000" y="35099"/>
                </a:lnTo>
                <a:lnTo>
                  <a:pt x="422892" y="60466"/>
                </a:lnTo>
                <a:lnTo>
                  <a:pt x="453883" y="91457"/>
                </a:lnTo>
                <a:lnTo>
                  <a:pt x="479250" y="127349"/>
                </a:lnTo>
                <a:lnTo>
                  <a:pt x="498266" y="167416"/>
                </a:lnTo>
                <a:lnTo>
                  <a:pt x="510208" y="210932"/>
                </a:lnTo>
                <a:lnTo>
                  <a:pt x="514350" y="257175"/>
                </a:lnTo>
                <a:lnTo>
                  <a:pt x="510208" y="303417"/>
                </a:lnTo>
                <a:lnTo>
                  <a:pt x="498266" y="346933"/>
                </a:lnTo>
                <a:lnTo>
                  <a:pt x="479250" y="387000"/>
                </a:lnTo>
                <a:lnTo>
                  <a:pt x="453883" y="422892"/>
                </a:lnTo>
                <a:lnTo>
                  <a:pt x="422892" y="453883"/>
                </a:lnTo>
                <a:lnTo>
                  <a:pt x="387000" y="479250"/>
                </a:lnTo>
                <a:lnTo>
                  <a:pt x="346934" y="498266"/>
                </a:lnTo>
                <a:lnTo>
                  <a:pt x="303417" y="510208"/>
                </a:lnTo>
                <a:lnTo>
                  <a:pt x="257175" y="514350"/>
                </a:lnTo>
                <a:close/>
              </a:path>
              <a:path w="2057400" h="514350">
                <a:moveTo>
                  <a:pt x="1800225" y="514350"/>
                </a:moveTo>
                <a:lnTo>
                  <a:pt x="1753982" y="510208"/>
                </a:lnTo>
                <a:lnTo>
                  <a:pt x="1710466" y="498266"/>
                </a:lnTo>
                <a:lnTo>
                  <a:pt x="1670399" y="479250"/>
                </a:lnTo>
                <a:lnTo>
                  <a:pt x="1634507" y="453883"/>
                </a:lnTo>
                <a:lnTo>
                  <a:pt x="1603516" y="422892"/>
                </a:lnTo>
                <a:lnTo>
                  <a:pt x="1578149" y="387000"/>
                </a:lnTo>
                <a:lnTo>
                  <a:pt x="1559133" y="346933"/>
                </a:lnTo>
                <a:lnTo>
                  <a:pt x="1547191" y="303417"/>
                </a:lnTo>
                <a:lnTo>
                  <a:pt x="1543050" y="257175"/>
                </a:lnTo>
                <a:lnTo>
                  <a:pt x="1547191" y="210932"/>
                </a:lnTo>
                <a:lnTo>
                  <a:pt x="1559133" y="167416"/>
                </a:lnTo>
                <a:lnTo>
                  <a:pt x="1578149" y="127349"/>
                </a:lnTo>
                <a:lnTo>
                  <a:pt x="1603516" y="91457"/>
                </a:lnTo>
                <a:lnTo>
                  <a:pt x="1634507" y="60466"/>
                </a:lnTo>
                <a:lnTo>
                  <a:pt x="1670399" y="35099"/>
                </a:lnTo>
                <a:lnTo>
                  <a:pt x="1710466" y="16083"/>
                </a:lnTo>
                <a:lnTo>
                  <a:pt x="1753982" y="4141"/>
                </a:lnTo>
                <a:lnTo>
                  <a:pt x="1800225" y="0"/>
                </a:lnTo>
                <a:lnTo>
                  <a:pt x="1846467" y="4141"/>
                </a:lnTo>
                <a:lnTo>
                  <a:pt x="1889984" y="16083"/>
                </a:lnTo>
                <a:lnTo>
                  <a:pt x="1930050" y="35099"/>
                </a:lnTo>
                <a:lnTo>
                  <a:pt x="1965942" y="60466"/>
                </a:lnTo>
                <a:lnTo>
                  <a:pt x="1996933" y="91457"/>
                </a:lnTo>
                <a:lnTo>
                  <a:pt x="2022300" y="127349"/>
                </a:lnTo>
                <a:lnTo>
                  <a:pt x="2041316" y="167416"/>
                </a:lnTo>
                <a:lnTo>
                  <a:pt x="2053258" y="210932"/>
                </a:lnTo>
                <a:lnTo>
                  <a:pt x="2057400" y="257175"/>
                </a:lnTo>
                <a:lnTo>
                  <a:pt x="2053258" y="303417"/>
                </a:lnTo>
                <a:lnTo>
                  <a:pt x="2041316" y="346933"/>
                </a:lnTo>
                <a:lnTo>
                  <a:pt x="2022300" y="387000"/>
                </a:lnTo>
                <a:lnTo>
                  <a:pt x="1996933" y="422892"/>
                </a:lnTo>
                <a:lnTo>
                  <a:pt x="1965942" y="453883"/>
                </a:lnTo>
                <a:lnTo>
                  <a:pt x="1930050" y="479250"/>
                </a:lnTo>
                <a:lnTo>
                  <a:pt x="1889984" y="498266"/>
                </a:lnTo>
                <a:lnTo>
                  <a:pt x="1846467" y="510208"/>
                </a:lnTo>
                <a:lnTo>
                  <a:pt x="1800225" y="514350"/>
                </a:lnTo>
                <a:close/>
              </a:path>
              <a:path w="2057400" h="514350">
                <a:moveTo>
                  <a:pt x="1028700" y="514350"/>
                </a:moveTo>
                <a:lnTo>
                  <a:pt x="982457" y="510208"/>
                </a:lnTo>
                <a:lnTo>
                  <a:pt x="938941" y="498266"/>
                </a:lnTo>
                <a:lnTo>
                  <a:pt x="898874" y="479250"/>
                </a:lnTo>
                <a:lnTo>
                  <a:pt x="862982" y="453883"/>
                </a:lnTo>
                <a:lnTo>
                  <a:pt x="831991" y="422892"/>
                </a:lnTo>
                <a:lnTo>
                  <a:pt x="806624" y="387000"/>
                </a:lnTo>
                <a:lnTo>
                  <a:pt x="787608" y="346933"/>
                </a:lnTo>
                <a:lnTo>
                  <a:pt x="775666" y="303417"/>
                </a:lnTo>
                <a:lnTo>
                  <a:pt x="771525" y="257175"/>
                </a:lnTo>
                <a:lnTo>
                  <a:pt x="775666" y="210932"/>
                </a:lnTo>
                <a:lnTo>
                  <a:pt x="787608" y="167416"/>
                </a:lnTo>
                <a:lnTo>
                  <a:pt x="806624" y="127349"/>
                </a:lnTo>
                <a:lnTo>
                  <a:pt x="831991" y="91457"/>
                </a:lnTo>
                <a:lnTo>
                  <a:pt x="862982" y="60466"/>
                </a:lnTo>
                <a:lnTo>
                  <a:pt x="898874" y="35099"/>
                </a:lnTo>
                <a:lnTo>
                  <a:pt x="938941" y="16083"/>
                </a:lnTo>
                <a:lnTo>
                  <a:pt x="982457" y="4141"/>
                </a:lnTo>
                <a:lnTo>
                  <a:pt x="1028700" y="0"/>
                </a:lnTo>
                <a:lnTo>
                  <a:pt x="1074942" y="4141"/>
                </a:lnTo>
                <a:lnTo>
                  <a:pt x="1118458" y="16083"/>
                </a:lnTo>
                <a:lnTo>
                  <a:pt x="1158525" y="35099"/>
                </a:lnTo>
                <a:lnTo>
                  <a:pt x="1194417" y="60466"/>
                </a:lnTo>
                <a:lnTo>
                  <a:pt x="1225408" y="91457"/>
                </a:lnTo>
                <a:lnTo>
                  <a:pt x="1250775" y="127349"/>
                </a:lnTo>
                <a:lnTo>
                  <a:pt x="1269791" y="167416"/>
                </a:lnTo>
                <a:lnTo>
                  <a:pt x="1281733" y="210932"/>
                </a:lnTo>
                <a:lnTo>
                  <a:pt x="1285875" y="257175"/>
                </a:lnTo>
                <a:lnTo>
                  <a:pt x="1281733" y="303417"/>
                </a:lnTo>
                <a:lnTo>
                  <a:pt x="1269791" y="346933"/>
                </a:lnTo>
                <a:lnTo>
                  <a:pt x="1250775" y="387000"/>
                </a:lnTo>
                <a:lnTo>
                  <a:pt x="1225408" y="422892"/>
                </a:lnTo>
                <a:lnTo>
                  <a:pt x="1194417" y="453883"/>
                </a:lnTo>
                <a:lnTo>
                  <a:pt x="1158525" y="479250"/>
                </a:lnTo>
                <a:lnTo>
                  <a:pt x="1118458" y="498266"/>
                </a:lnTo>
                <a:lnTo>
                  <a:pt x="1074942" y="510208"/>
                </a:lnTo>
                <a:lnTo>
                  <a:pt x="1028700" y="5143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>
            <a:spLocks noGrp="1"/>
          </p:cNvSpPr>
          <p:nvPr>
            <p:ph type="title"/>
          </p:nvPr>
        </p:nvSpPr>
        <p:spPr>
          <a:xfrm>
            <a:off x="0" y="825025"/>
            <a:ext cx="14380766" cy="1182668"/>
          </a:xfrm>
          <a:prstGeom prst="rect">
            <a:avLst/>
          </a:prstGeom>
        </p:spPr>
        <p:txBody>
          <a:bodyPr vert="horz" wrap="square" lIns="0" tIns="73950" rIns="0" bIns="0" rtlCol="0">
            <a:spAutoFit/>
          </a:bodyPr>
          <a:lstStyle/>
          <a:p>
            <a:pPr marL="842010">
              <a:lnSpc>
                <a:spcPct val="100000"/>
              </a:lnSpc>
              <a:spcBef>
                <a:spcPts val="100"/>
              </a:spcBef>
            </a:pPr>
            <a:r>
              <a:rPr lang="en-US" sz="3600" spc="-50" dirty="0"/>
              <a:t>DEV SENIOR CERTIFICADO</a:t>
            </a:r>
            <a:br>
              <a:rPr lang="en-US" sz="3600" spc="-50" dirty="0"/>
            </a:br>
            <a:r>
              <a:rPr lang="en-US" sz="3600" spc="-50" dirty="0"/>
              <a:t>INTERNACIONALMENTE</a:t>
            </a:r>
            <a:endParaRPr sz="3600" spc="215" dirty="0"/>
          </a:p>
        </p:txBody>
      </p:sp>
      <p:sp>
        <p:nvSpPr>
          <p:cNvPr id="24" name="object 24"/>
          <p:cNvSpPr txBox="1"/>
          <p:nvPr/>
        </p:nvSpPr>
        <p:spPr>
          <a:xfrm>
            <a:off x="2968985" y="2609757"/>
            <a:ext cx="9677400" cy="413754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2400"/>
              </a:lnSpc>
              <a:spcBef>
                <a:spcPts val="95"/>
              </a:spcBef>
              <a:tabLst>
                <a:tab pos="1138555" algn="l"/>
                <a:tab pos="2160905" algn="l"/>
                <a:tab pos="2212340" algn="l"/>
                <a:tab pos="3197225" algn="l"/>
              </a:tabLst>
            </a:pPr>
            <a:r>
              <a:rPr lang="es-ES" sz="2400" dirty="0">
                <a:solidFill>
                  <a:schemeClr val="bg1"/>
                </a:solidFill>
              </a:rPr>
              <a:t>Dev Senior </a:t>
            </a:r>
            <a:r>
              <a:rPr lang="es-ES" sz="2400" dirty="0" err="1">
                <a:solidFill>
                  <a:schemeClr val="bg1"/>
                </a:solidFill>
              </a:rPr>
              <a:t>Code</a:t>
            </a:r>
            <a:r>
              <a:rPr lang="es-ES" sz="2400" dirty="0">
                <a:solidFill>
                  <a:schemeClr val="bg1"/>
                </a:solidFill>
              </a:rPr>
              <a:t> consolida su visión global al convertirse en Socio Certificado de </a:t>
            </a:r>
            <a:r>
              <a:rPr lang="es-ES" sz="2400" dirty="0" err="1">
                <a:solidFill>
                  <a:schemeClr val="bg1"/>
                </a:solidFill>
              </a:rPr>
              <a:t>CertiProf</a:t>
            </a:r>
            <a:r>
              <a:rPr lang="es-ES" sz="2400" dirty="0">
                <a:solidFill>
                  <a:schemeClr val="bg1"/>
                </a:solidFill>
              </a:rPr>
              <a:t>, entidad avalada por el IT </a:t>
            </a:r>
            <a:r>
              <a:rPr lang="es-ES" sz="2400" dirty="0" err="1">
                <a:solidFill>
                  <a:schemeClr val="bg1"/>
                </a:solidFill>
              </a:rPr>
              <a:t>Certification</a:t>
            </a:r>
            <a:r>
              <a:rPr lang="es-ES" sz="2400" dirty="0">
                <a:solidFill>
                  <a:schemeClr val="bg1"/>
                </a:solidFill>
              </a:rPr>
              <a:t> Council (ITCC), lo que otorga validez internacional a todos nuestros programas académicos. A partir de hoy, cada estudiante recibirá 4 certificaciones internacionales por programa, además de insignias digitales verificadas por cada módulo, fortaleciendo su perfil profesional ante cualquier empresa del mundo. En Dev Senior </a:t>
            </a:r>
            <a:r>
              <a:rPr lang="es-ES" sz="2400" dirty="0" err="1">
                <a:solidFill>
                  <a:schemeClr val="bg1"/>
                </a:solidFill>
              </a:rPr>
              <a:t>Code</a:t>
            </a:r>
            <a:r>
              <a:rPr lang="es-ES" sz="2400" dirty="0">
                <a:solidFill>
                  <a:schemeClr val="bg1"/>
                </a:solidFill>
              </a:rPr>
              <a:t> no solo enseñamos a programar: formamos talento con visión internacional, fundamentos sólidos y reconocimiento global. Tu conocimiento se valida con nosotros... y desde hoy, se reconoce en el mundo entero.</a:t>
            </a:r>
            <a:endParaRPr sz="2150" dirty="0">
              <a:solidFill>
                <a:schemeClr val="bg1"/>
              </a:solidFill>
              <a:latin typeface="Lucida Sans Unicode"/>
              <a:cs typeface="Lucida Sans Unicode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1564086" y="8689316"/>
            <a:ext cx="7571740" cy="693420"/>
          </a:xfrm>
          <a:custGeom>
            <a:avLst/>
            <a:gdLst/>
            <a:ahLst/>
            <a:cxnLst/>
            <a:rect l="l" t="t" r="r" b="b"/>
            <a:pathLst>
              <a:path w="7571740" h="693420">
                <a:moveTo>
                  <a:pt x="7398236" y="693236"/>
                </a:moveTo>
                <a:lnTo>
                  <a:pt x="173309" y="693236"/>
                </a:lnTo>
                <a:lnTo>
                  <a:pt x="127236" y="687045"/>
                </a:lnTo>
                <a:lnTo>
                  <a:pt x="85836" y="669574"/>
                </a:lnTo>
                <a:lnTo>
                  <a:pt x="50761" y="642475"/>
                </a:lnTo>
                <a:lnTo>
                  <a:pt x="23661" y="607399"/>
                </a:lnTo>
                <a:lnTo>
                  <a:pt x="6190" y="565999"/>
                </a:lnTo>
                <a:lnTo>
                  <a:pt x="0" y="519927"/>
                </a:lnTo>
                <a:lnTo>
                  <a:pt x="0" y="173309"/>
                </a:lnTo>
                <a:lnTo>
                  <a:pt x="6190" y="127236"/>
                </a:lnTo>
                <a:lnTo>
                  <a:pt x="23661" y="85836"/>
                </a:lnTo>
                <a:lnTo>
                  <a:pt x="50761" y="50761"/>
                </a:lnTo>
                <a:lnTo>
                  <a:pt x="85836" y="23661"/>
                </a:lnTo>
                <a:lnTo>
                  <a:pt x="127236" y="6190"/>
                </a:lnTo>
                <a:lnTo>
                  <a:pt x="173309" y="0"/>
                </a:lnTo>
                <a:lnTo>
                  <a:pt x="7398236" y="0"/>
                </a:lnTo>
                <a:lnTo>
                  <a:pt x="7464559" y="13192"/>
                </a:lnTo>
                <a:lnTo>
                  <a:pt x="7520784" y="50761"/>
                </a:lnTo>
                <a:lnTo>
                  <a:pt x="7558353" y="106986"/>
                </a:lnTo>
                <a:lnTo>
                  <a:pt x="7571545" y="173309"/>
                </a:lnTo>
                <a:lnTo>
                  <a:pt x="7571545" y="519927"/>
                </a:lnTo>
                <a:lnTo>
                  <a:pt x="7558353" y="586249"/>
                </a:lnTo>
                <a:lnTo>
                  <a:pt x="7520784" y="642475"/>
                </a:lnTo>
                <a:lnTo>
                  <a:pt x="7464559" y="680043"/>
                </a:lnTo>
                <a:lnTo>
                  <a:pt x="7398236" y="693236"/>
                </a:lnTo>
                <a:close/>
              </a:path>
            </a:pathLst>
          </a:custGeom>
          <a:solidFill>
            <a:srgbClr val="FB089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4" name="object 3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441351" y="7094281"/>
            <a:ext cx="5846648" cy="3192717"/>
          </a:xfrm>
          <a:prstGeom prst="rect">
            <a:avLst/>
          </a:prstGeom>
        </p:spPr>
      </p:pic>
      <p:sp>
        <p:nvSpPr>
          <p:cNvPr id="35" name="object 35"/>
          <p:cNvSpPr txBox="1"/>
          <p:nvPr/>
        </p:nvSpPr>
        <p:spPr>
          <a:xfrm>
            <a:off x="1749947" y="8772335"/>
            <a:ext cx="7200900" cy="5219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3900" spc="110" dirty="0">
                <a:solidFill>
                  <a:srgbClr val="FFFFFF"/>
                </a:solidFill>
                <a:latin typeface="Lucida Sans Unicode"/>
                <a:cs typeface="Lucida Sans Unicode"/>
                <a:hlinkClick r:id="rId5"/>
              </a:rPr>
              <a:t>WWW.DEVSENIORCODE.COM</a:t>
            </a:r>
            <a:endParaRPr sz="3900">
              <a:latin typeface="Lucida Sans Unicode"/>
              <a:cs typeface="Lucida Sans Unicode"/>
            </a:endParaRPr>
          </a:p>
        </p:txBody>
      </p:sp>
      <p:pic>
        <p:nvPicPr>
          <p:cNvPr id="37" name="Imagen 36" descr="Logotipo&#10;&#10;El contenido generado por IA puede ser incorrecto.">
            <a:extLst>
              <a:ext uri="{FF2B5EF4-FFF2-40B4-BE49-F238E27FC236}">
                <a16:creationId xmlns:a16="http://schemas.microsoft.com/office/drawing/2014/main" id="{F1CD3B94-CA77-BA0C-37DE-06EC52A7904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369" y="6943291"/>
            <a:ext cx="6428793" cy="1984606"/>
          </a:xfrm>
          <a:prstGeom prst="rect">
            <a:avLst/>
          </a:prstGeom>
        </p:spPr>
      </p:pic>
      <p:pic>
        <p:nvPicPr>
          <p:cNvPr id="39" name="Imagen 38" descr="Logotipo&#10;&#10;El contenido generado por IA puede ser incorrecto.">
            <a:extLst>
              <a:ext uri="{FF2B5EF4-FFF2-40B4-BE49-F238E27FC236}">
                <a16:creationId xmlns:a16="http://schemas.microsoft.com/office/drawing/2014/main" id="{BA15DFE0-B2B1-159D-7EB6-ED235B04CE4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2216" y="4313151"/>
            <a:ext cx="4026308" cy="2103746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</TotalTime>
  <Words>152</Words>
  <Application>Microsoft Office PowerPoint</Application>
  <PresentationFormat>Personalizado</PresentationFormat>
  <Paragraphs>10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Calibri</vt:lpstr>
      <vt:lpstr>Lucida Sans Unicode</vt:lpstr>
      <vt:lpstr>Trebuchet MS</vt:lpstr>
      <vt:lpstr>Office Theme</vt:lpstr>
      <vt:lpstr>PROGRAMA DE PYTHON SENIOR CON IA </vt:lpstr>
      <vt:lpstr>PRESENTACIÓN DOCENTE</vt:lpstr>
      <vt:lpstr>DEV SENIOR CERTIFICADO INTERNACIONALMENTE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Bienvenidos</dc:title>
  <dc:creator>claudia</dc:creator>
  <cp:keywords>DAGpNs3Ubo0,BAFVIDaj55o,0</cp:keywords>
  <cp:lastModifiedBy>Johan Manuel Gordillo Mesa</cp:lastModifiedBy>
  <cp:revision>5</cp:revision>
  <dcterms:created xsi:type="dcterms:W3CDTF">2025-06-02T16:21:02Z</dcterms:created>
  <dcterms:modified xsi:type="dcterms:W3CDTF">2025-06-05T02:18:36Z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2025-06-02T00:00:00Z</vt:filetime>
  </property>
  <property fmtid="{D5CDD505-2E9C-101B-9397-08002B2CF9AE}" pid="3" name="Creator">
    <vt:lpwstr>Canva</vt:lpwstr>
  </property>
  <property fmtid="{D5CDD505-2E9C-101B-9397-08002B2CF9AE}" pid="4" name="LastSaved">
    <vt:filetime>2025-06-02T00:00:00Z</vt:filetime>
  </property>
  <property fmtid="{D5CDD505-2E9C-101B-9397-08002B2CF9AE}" pid="5" name="Producer">
    <vt:lpwstr>Canva</vt:lpwstr>
  </property>
</Properties>
</file>